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2" r:id="rId3"/>
    <p:sldId id="259" r:id="rId4"/>
    <p:sldId id="278" r:id="rId5"/>
    <p:sldId id="279" r:id="rId6"/>
    <p:sldId id="260" r:id="rId7"/>
    <p:sldId id="280" r:id="rId8"/>
    <p:sldId id="261" r:id="rId9"/>
    <p:sldId id="269" r:id="rId10"/>
    <p:sldId id="258" r:id="rId11"/>
    <p:sldId id="271" r:id="rId12"/>
    <p:sldId id="257" r:id="rId13"/>
    <p:sldId id="273" r:id="rId14"/>
    <p:sldId id="274" r:id="rId15"/>
    <p:sldId id="275" r:id="rId16"/>
    <p:sldId id="276" r:id="rId17"/>
    <p:sldId id="277" r:id="rId18"/>
    <p:sldId id="266" r:id="rId19"/>
    <p:sldId id="267" r:id="rId20"/>
    <p:sldId id="283" r:id="rId21"/>
    <p:sldId id="268" r:id="rId22"/>
    <p:sldId id="281" r:id="rId23"/>
    <p:sldId id="284" r:id="rId24"/>
    <p:sldId id="285" r:id="rId25"/>
    <p:sldId id="853" r:id="rId26"/>
    <p:sldId id="85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san Gokal" initials="HG" lastIdx="1" clrIdx="0">
    <p:extLst>
      <p:ext uri="{19B8F6BF-5375-455C-9EA6-DF929625EA0E}">
        <p15:presenceInfo xmlns:p15="http://schemas.microsoft.com/office/powerpoint/2012/main" userId="58df8bd6909dce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3D48"/>
    <a:srgbClr val="F49BAF"/>
    <a:srgbClr val="ABC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89"/>
    <p:restoredTop sz="93447"/>
  </p:normalViewPr>
  <p:slideViewPr>
    <p:cSldViewPr snapToGrid="0" snapToObjects="1">
      <p:cViewPr varScale="1">
        <p:scale>
          <a:sx n="63" d="100"/>
          <a:sy n="63" d="100"/>
        </p:scale>
        <p:origin x="154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CAN PUBLIC</a:t>
            </a:r>
            <a:r>
              <a:rPr lang="en-US" sz="2400" b="1" baseline="0" dirty="0"/>
              <a:t> HEALTH MAKE A DIFFERENCE in sepsis?</a:t>
            </a:r>
            <a:endParaRPr lang="en-US" sz="2400" b="1" dirty="0"/>
          </a:p>
        </c:rich>
      </c:tx>
      <c:layout>
        <c:manualLayout>
          <c:xMode val="edge"/>
          <c:yMode val="edge"/>
          <c:x val="0.13376183707213762"/>
          <c:y val="2.343763308849322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2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7187500000000001E-2"/>
          <c:y val="0.10747274191235594"/>
          <c:w val="0.96562499999999996"/>
          <c:h val="0.8644022598177744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64-CA47-9C08-5C6827524618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64-CA47-9C08-5C6827524618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64-CA47-9C08-5C6827524618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264-CA47-9C08-5C6827524618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264-CA47-9C08-5C6827524618}"/>
              </c:ext>
            </c:extLst>
          </c:dPt>
          <c:dLbls>
            <c:dLbl>
              <c:idx val="0"/>
              <c:layout>
                <c:manualLayout>
                  <c:x val="-0.14835482283464566"/>
                  <c:y val="8.233740881290538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64-CA47-9C08-5C6827524618}"/>
                </c:ext>
              </c:extLst>
            </c:dLbl>
            <c:dLbl>
              <c:idx val="1"/>
              <c:layout>
                <c:manualLayout>
                  <c:x val="-0.1806529281496064"/>
                  <c:y val="-0.1864596957148317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64-CA47-9C08-5C6827524618}"/>
                </c:ext>
              </c:extLst>
            </c:dLbl>
            <c:dLbl>
              <c:idx val="2"/>
              <c:layout>
                <c:manualLayout>
                  <c:x val="0.14995620432161463"/>
                  <c:y val="-0.2027418937892010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64-CA47-9C08-5C6827524618}"/>
                </c:ext>
              </c:extLst>
            </c:dLbl>
            <c:dLbl>
              <c:idx val="3"/>
              <c:layout>
                <c:manualLayout>
                  <c:x val="0.22139862138437563"/>
                  <c:y val="3.455607839492155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64-CA47-9C08-5C6827524618}"/>
                </c:ext>
              </c:extLst>
            </c:dLbl>
            <c:dLbl>
              <c:idx val="4"/>
              <c:layout>
                <c:manualLayout>
                  <c:x val="0.10337303149606293"/>
                  <c:y val="0.14431279870123037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64-CA47-9C08-5C6827524618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High Incidence</c:v>
                </c:pt>
                <c:pt idx="1">
                  <c:v>High Public Burden of Illness</c:v>
                </c:pt>
                <c:pt idx="2">
                  <c:v>Availability of Treatment</c:v>
                </c:pt>
                <c:pt idx="3">
                  <c:v>Identifiable Risk and Demographic Factors</c:v>
                </c:pt>
                <c:pt idx="4">
                  <c:v>Ability to identify disease early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64-CA47-9C08-5C6827524618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Public Health Tools in Sepsis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502-7540-A0F9-290821BCD600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502-7540-A0F9-290821BCD600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502-7540-A0F9-290821BCD600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502-7540-A0F9-290821BCD600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4502-7540-A0F9-290821BCD600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4502-7540-A0F9-290821BCD600}"/>
              </c:ext>
            </c:extLst>
          </c:dPt>
          <c:dLbls>
            <c:dLbl>
              <c:idx val="0"/>
              <c:layout>
                <c:manualLayout>
                  <c:x val="-0.13413021710436485"/>
                  <c:y val="0.1097228608480655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02-7540-A0F9-290821BCD600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4502-7540-A0F9-290821BCD600}"/>
                </c:ext>
              </c:extLst>
            </c:dLbl>
            <c:dLbl>
              <c:idx val="2"/>
              <c:layout>
                <c:manualLayout>
                  <c:x val="-0.1450400527968686"/>
                  <c:y val="-0.20208863933268414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02-7540-A0F9-290821BCD600}"/>
                </c:ext>
              </c:extLst>
            </c:dLbl>
            <c:dLbl>
              <c:idx val="3"/>
              <c:layout>
                <c:manualLayout>
                  <c:x val="0.15399617677848074"/>
                  <c:y val="-0.2156037258654901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2-7540-A0F9-290821BCD600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4502-7540-A0F9-290821BCD600}"/>
                </c:ext>
              </c:extLst>
            </c:dLbl>
            <c:dLbl>
              <c:idx val="5"/>
              <c:layout>
                <c:manualLayout>
                  <c:x val="0.13478198534431751"/>
                  <c:y val="0.1514171349259097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02-7540-A0F9-290821BCD600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4472C4"/>
                </a:solidFill>
                <a:round/>
              </a:ln>
              <a:effectLst>
                <a:outerShdw blurRad="50800" dist="38100" dir="2700000" algn="tl" rotWithShape="0">
                  <a:srgbClr val="4472C4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Medical Interventions</c:v>
                </c:pt>
                <c:pt idx="1">
                  <c:v>Medical System Support</c:v>
                </c:pt>
                <c:pt idx="2">
                  <c:v>Provider Education</c:v>
                </c:pt>
                <c:pt idx="3">
                  <c:v>Vulnerable Population Outreach</c:v>
                </c:pt>
                <c:pt idx="4">
                  <c:v>General Population Education</c:v>
                </c:pt>
                <c:pt idx="5">
                  <c:v>Policy Changes - Financial Prioritization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02-7540-A0F9-290821BCD600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81EF9-C5B1-4EE6-996F-697F8556762B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CCD2D01-8AC1-4810-A26D-47C69004A2CF}">
      <dgm:prSet/>
      <dgm:spPr/>
      <dgm:t>
        <a:bodyPr/>
        <a:lstStyle/>
        <a:p>
          <a:r>
            <a:rPr lang="en-US" dirty="0"/>
            <a:t>Demonstrate the role of Public Health in the prevention of Sepsis.</a:t>
          </a:r>
          <a:br>
            <a:rPr lang="en-US" dirty="0"/>
          </a:br>
          <a:endParaRPr lang="en-US" dirty="0"/>
        </a:p>
      </dgm:t>
    </dgm:pt>
    <dgm:pt modelId="{50970323-C6F1-4D59-8B6E-C1FF7682484E}" type="parTrans" cxnId="{06DE8FE7-3149-4C00-8473-E864B9F462F3}">
      <dgm:prSet/>
      <dgm:spPr/>
      <dgm:t>
        <a:bodyPr/>
        <a:lstStyle/>
        <a:p>
          <a:endParaRPr lang="en-US"/>
        </a:p>
      </dgm:t>
    </dgm:pt>
    <dgm:pt modelId="{8AE34B4B-8499-4EE7-AB02-E5AA3B7CC04B}" type="sibTrans" cxnId="{06DE8FE7-3149-4C00-8473-E864B9F462F3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B04079AC-4ECF-4ADA-B800-2206729A7EB1}">
      <dgm:prSet/>
      <dgm:spPr/>
      <dgm:t>
        <a:bodyPr/>
        <a:lstStyle/>
        <a:p>
          <a:r>
            <a:rPr lang="en-US"/>
            <a:t>Show how sepsis is following down the path of historically successful public health programs.</a:t>
          </a:r>
          <a:br>
            <a:rPr lang="en-US"/>
          </a:br>
          <a:endParaRPr lang="en-US"/>
        </a:p>
      </dgm:t>
    </dgm:pt>
    <dgm:pt modelId="{170D8034-3AAA-4541-BDF0-4A5877109421}" type="parTrans" cxnId="{7C8E6EA3-1854-4F50-AC39-F7D2202023EA}">
      <dgm:prSet/>
      <dgm:spPr/>
      <dgm:t>
        <a:bodyPr/>
        <a:lstStyle/>
        <a:p>
          <a:endParaRPr lang="en-US"/>
        </a:p>
      </dgm:t>
    </dgm:pt>
    <dgm:pt modelId="{EE027C13-0764-45A0-A1B1-6C632B29BFF4}" type="sibTrans" cxnId="{7C8E6EA3-1854-4F50-AC39-F7D2202023EA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A839E73-3ABE-45DE-9E13-E5DA08770775}">
      <dgm:prSet/>
      <dgm:spPr/>
      <dgm:t>
        <a:bodyPr/>
        <a:lstStyle/>
        <a:p>
          <a:r>
            <a:rPr lang="en-US" dirty="0"/>
            <a:t>Expose the audience to the many unused tools of public health which are available for Sepsis prevention.</a:t>
          </a:r>
        </a:p>
      </dgm:t>
    </dgm:pt>
    <dgm:pt modelId="{067667B1-F8DE-446B-B99F-63E6ADDE895A}" type="parTrans" cxnId="{F50B34D5-14C2-429F-A3A4-3FF29ACA4C36}">
      <dgm:prSet/>
      <dgm:spPr/>
      <dgm:t>
        <a:bodyPr/>
        <a:lstStyle/>
        <a:p>
          <a:endParaRPr lang="en-US"/>
        </a:p>
      </dgm:t>
    </dgm:pt>
    <dgm:pt modelId="{A3A3D378-FAC9-491A-823F-B373DA43D36A}" type="sibTrans" cxnId="{F50B34D5-14C2-429F-A3A4-3FF29ACA4C36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6ED25FF7-5E1E-C146-86E9-95F821452AA8}" type="pres">
      <dgm:prSet presAssocID="{F4F81EF9-C5B1-4EE6-996F-697F8556762B}" presName="Name0" presStyleCnt="0">
        <dgm:presLayoutVars>
          <dgm:animLvl val="lvl"/>
          <dgm:resizeHandles val="exact"/>
        </dgm:presLayoutVars>
      </dgm:prSet>
      <dgm:spPr/>
    </dgm:pt>
    <dgm:pt modelId="{F5150281-D9FD-104F-8921-D13EEBE3DB54}" type="pres">
      <dgm:prSet presAssocID="{BCCD2D01-8AC1-4810-A26D-47C69004A2CF}" presName="compositeNode" presStyleCnt="0">
        <dgm:presLayoutVars>
          <dgm:bulletEnabled val="1"/>
        </dgm:presLayoutVars>
      </dgm:prSet>
      <dgm:spPr/>
    </dgm:pt>
    <dgm:pt modelId="{0AB8589D-2F74-2942-A122-94155687D36D}" type="pres">
      <dgm:prSet presAssocID="{BCCD2D01-8AC1-4810-A26D-47C69004A2CF}" presName="bgRect" presStyleLbl="alignNode1" presStyleIdx="0" presStyleCnt="3"/>
      <dgm:spPr/>
    </dgm:pt>
    <dgm:pt modelId="{4C86B628-047F-0D4B-9BE3-85CBD3490ADB}" type="pres">
      <dgm:prSet presAssocID="{8AE34B4B-8499-4EE7-AB02-E5AA3B7CC04B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C2A57275-CBC6-F347-A95E-46DA09C206D3}" type="pres">
      <dgm:prSet presAssocID="{BCCD2D01-8AC1-4810-A26D-47C69004A2CF}" presName="nodeRect" presStyleLbl="alignNode1" presStyleIdx="0" presStyleCnt="3">
        <dgm:presLayoutVars>
          <dgm:bulletEnabled val="1"/>
        </dgm:presLayoutVars>
      </dgm:prSet>
      <dgm:spPr/>
    </dgm:pt>
    <dgm:pt modelId="{6218AFF4-0C5F-9048-BF09-9A6DAB4751C6}" type="pres">
      <dgm:prSet presAssocID="{8AE34B4B-8499-4EE7-AB02-E5AA3B7CC04B}" presName="sibTrans" presStyleCnt="0"/>
      <dgm:spPr/>
    </dgm:pt>
    <dgm:pt modelId="{6C96DF4E-F593-FF4B-A46C-017B00027550}" type="pres">
      <dgm:prSet presAssocID="{B04079AC-4ECF-4ADA-B800-2206729A7EB1}" presName="compositeNode" presStyleCnt="0">
        <dgm:presLayoutVars>
          <dgm:bulletEnabled val="1"/>
        </dgm:presLayoutVars>
      </dgm:prSet>
      <dgm:spPr/>
    </dgm:pt>
    <dgm:pt modelId="{7E60842A-C4F4-1C4B-AF64-AAF7AAD314C8}" type="pres">
      <dgm:prSet presAssocID="{B04079AC-4ECF-4ADA-B800-2206729A7EB1}" presName="bgRect" presStyleLbl="alignNode1" presStyleIdx="1" presStyleCnt="3"/>
      <dgm:spPr/>
    </dgm:pt>
    <dgm:pt modelId="{E483C371-1945-914B-87A9-033A887C3658}" type="pres">
      <dgm:prSet presAssocID="{EE027C13-0764-45A0-A1B1-6C632B29BFF4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79A354C0-82A6-C04E-ADB0-2BCD1228AF0A}" type="pres">
      <dgm:prSet presAssocID="{B04079AC-4ECF-4ADA-B800-2206729A7EB1}" presName="nodeRect" presStyleLbl="alignNode1" presStyleIdx="1" presStyleCnt="3">
        <dgm:presLayoutVars>
          <dgm:bulletEnabled val="1"/>
        </dgm:presLayoutVars>
      </dgm:prSet>
      <dgm:spPr/>
    </dgm:pt>
    <dgm:pt modelId="{04998186-2B6E-9549-B41E-CA8E1ED80EF1}" type="pres">
      <dgm:prSet presAssocID="{EE027C13-0764-45A0-A1B1-6C632B29BFF4}" presName="sibTrans" presStyleCnt="0"/>
      <dgm:spPr/>
    </dgm:pt>
    <dgm:pt modelId="{C957CD2D-7CDE-C14C-98BC-77FC7B855032}" type="pres">
      <dgm:prSet presAssocID="{9A839E73-3ABE-45DE-9E13-E5DA08770775}" presName="compositeNode" presStyleCnt="0">
        <dgm:presLayoutVars>
          <dgm:bulletEnabled val="1"/>
        </dgm:presLayoutVars>
      </dgm:prSet>
      <dgm:spPr/>
    </dgm:pt>
    <dgm:pt modelId="{D787ECF5-E66B-D84F-8E63-F6BD83DA5198}" type="pres">
      <dgm:prSet presAssocID="{9A839E73-3ABE-45DE-9E13-E5DA08770775}" presName="bgRect" presStyleLbl="alignNode1" presStyleIdx="2" presStyleCnt="3"/>
      <dgm:spPr/>
    </dgm:pt>
    <dgm:pt modelId="{B980882E-4EE8-A841-BE58-20EF22608EAB}" type="pres">
      <dgm:prSet presAssocID="{A3A3D378-FAC9-491A-823F-B373DA43D36A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1060D4FC-8168-FA40-907C-73CB70F56B3C}" type="pres">
      <dgm:prSet presAssocID="{9A839E73-3ABE-45DE-9E13-E5DA08770775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0E6FC924-B7AF-374C-93E3-23DD0046ABD8}" type="presOf" srcId="{A3A3D378-FAC9-491A-823F-B373DA43D36A}" destId="{B980882E-4EE8-A841-BE58-20EF22608EAB}" srcOrd="0" destOrd="0" presId="urn:microsoft.com/office/officeart/2016/7/layout/LinearBlockProcessNumbered"/>
    <dgm:cxn modelId="{9BD3F947-F247-564E-816D-45CA12AD5CFB}" type="presOf" srcId="{EE027C13-0764-45A0-A1B1-6C632B29BFF4}" destId="{E483C371-1945-914B-87A9-033A887C3658}" srcOrd="0" destOrd="0" presId="urn:microsoft.com/office/officeart/2016/7/layout/LinearBlockProcessNumbered"/>
    <dgm:cxn modelId="{904EF249-10F3-6C4C-B668-390B028BFD81}" type="presOf" srcId="{BCCD2D01-8AC1-4810-A26D-47C69004A2CF}" destId="{C2A57275-CBC6-F347-A95E-46DA09C206D3}" srcOrd="1" destOrd="0" presId="urn:microsoft.com/office/officeart/2016/7/layout/LinearBlockProcessNumbered"/>
    <dgm:cxn modelId="{D0F92B57-4FE4-9945-8FA5-096AD9BD2E66}" type="presOf" srcId="{B04079AC-4ECF-4ADA-B800-2206729A7EB1}" destId="{7E60842A-C4F4-1C4B-AF64-AAF7AAD314C8}" srcOrd="0" destOrd="0" presId="urn:microsoft.com/office/officeart/2016/7/layout/LinearBlockProcessNumbered"/>
    <dgm:cxn modelId="{F720D071-512B-3F4E-BD92-3A8374CF5832}" type="presOf" srcId="{9A839E73-3ABE-45DE-9E13-E5DA08770775}" destId="{D787ECF5-E66B-D84F-8E63-F6BD83DA5198}" srcOrd="0" destOrd="0" presId="urn:microsoft.com/office/officeart/2016/7/layout/LinearBlockProcessNumbered"/>
    <dgm:cxn modelId="{5BAE2E7B-83A1-2348-805C-0B91E04DA1B0}" type="presOf" srcId="{9A839E73-3ABE-45DE-9E13-E5DA08770775}" destId="{1060D4FC-8168-FA40-907C-73CB70F56B3C}" srcOrd="1" destOrd="0" presId="urn:microsoft.com/office/officeart/2016/7/layout/LinearBlockProcessNumbered"/>
    <dgm:cxn modelId="{CAACE69B-0060-884A-BA12-EE322B33F748}" type="presOf" srcId="{BCCD2D01-8AC1-4810-A26D-47C69004A2CF}" destId="{0AB8589D-2F74-2942-A122-94155687D36D}" srcOrd="0" destOrd="0" presId="urn:microsoft.com/office/officeart/2016/7/layout/LinearBlockProcessNumbered"/>
    <dgm:cxn modelId="{7C8E6EA3-1854-4F50-AC39-F7D2202023EA}" srcId="{F4F81EF9-C5B1-4EE6-996F-697F8556762B}" destId="{B04079AC-4ECF-4ADA-B800-2206729A7EB1}" srcOrd="1" destOrd="0" parTransId="{170D8034-3AAA-4541-BDF0-4A5877109421}" sibTransId="{EE027C13-0764-45A0-A1B1-6C632B29BFF4}"/>
    <dgm:cxn modelId="{F0DB5DBF-6663-CB43-8859-B7FC9CC681FA}" type="presOf" srcId="{B04079AC-4ECF-4ADA-B800-2206729A7EB1}" destId="{79A354C0-82A6-C04E-ADB0-2BCD1228AF0A}" srcOrd="1" destOrd="0" presId="urn:microsoft.com/office/officeart/2016/7/layout/LinearBlockProcessNumbered"/>
    <dgm:cxn modelId="{680901CA-B567-4945-958C-1CF8E91AE614}" type="presOf" srcId="{F4F81EF9-C5B1-4EE6-996F-697F8556762B}" destId="{6ED25FF7-5E1E-C146-86E9-95F821452AA8}" srcOrd="0" destOrd="0" presId="urn:microsoft.com/office/officeart/2016/7/layout/LinearBlockProcessNumbered"/>
    <dgm:cxn modelId="{95C529D1-FCC1-F741-B79D-5A0AE0CC6BF5}" type="presOf" srcId="{8AE34B4B-8499-4EE7-AB02-E5AA3B7CC04B}" destId="{4C86B628-047F-0D4B-9BE3-85CBD3490ADB}" srcOrd="0" destOrd="0" presId="urn:microsoft.com/office/officeart/2016/7/layout/LinearBlockProcessNumbered"/>
    <dgm:cxn modelId="{F50B34D5-14C2-429F-A3A4-3FF29ACA4C36}" srcId="{F4F81EF9-C5B1-4EE6-996F-697F8556762B}" destId="{9A839E73-3ABE-45DE-9E13-E5DA08770775}" srcOrd="2" destOrd="0" parTransId="{067667B1-F8DE-446B-B99F-63E6ADDE895A}" sibTransId="{A3A3D378-FAC9-491A-823F-B373DA43D36A}"/>
    <dgm:cxn modelId="{06DE8FE7-3149-4C00-8473-E864B9F462F3}" srcId="{F4F81EF9-C5B1-4EE6-996F-697F8556762B}" destId="{BCCD2D01-8AC1-4810-A26D-47C69004A2CF}" srcOrd="0" destOrd="0" parTransId="{50970323-C6F1-4D59-8B6E-C1FF7682484E}" sibTransId="{8AE34B4B-8499-4EE7-AB02-E5AA3B7CC04B}"/>
    <dgm:cxn modelId="{DE4AEAC6-02AB-594A-9CC4-404431EA8DB9}" type="presParOf" srcId="{6ED25FF7-5E1E-C146-86E9-95F821452AA8}" destId="{F5150281-D9FD-104F-8921-D13EEBE3DB54}" srcOrd="0" destOrd="0" presId="urn:microsoft.com/office/officeart/2016/7/layout/LinearBlockProcessNumbered"/>
    <dgm:cxn modelId="{CB3DED8C-CB32-5846-AD1D-345E56B46CF2}" type="presParOf" srcId="{F5150281-D9FD-104F-8921-D13EEBE3DB54}" destId="{0AB8589D-2F74-2942-A122-94155687D36D}" srcOrd="0" destOrd="0" presId="urn:microsoft.com/office/officeart/2016/7/layout/LinearBlockProcessNumbered"/>
    <dgm:cxn modelId="{FF53E435-9F06-3347-8746-1A03AA1C4627}" type="presParOf" srcId="{F5150281-D9FD-104F-8921-D13EEBE3DB54}" destId="{4C86B628-047F-0D4B-9BE3-85CBD3490ADB}" srcOrd="1" destOrd="0" presId="urn:microsoft.com/office/officeart/2016/7/layout/LinearBlockProcessNumbered"/>
    <dgm:cxn modelId="{5BFB7DB0-EB3D-F542-B925-786CAD95A733}" type="presParOf" srcId="{F5150281-D9FD-104F-8921-D13EEBE3DB54}" destId="{C2A57275-CBC6-F347-A95E-46DA09C206D3}" srcOrd="2" destOrd="0" presId="urn:microsoft.com/office/officeart/2016/7/layout/LinearBlockProcessNumbered"/>
    <dgm:cxn modelId="{EE665E9F-352D-5C47-BD3A-BE04975E9D3F}" type="presParOf" srcId="{6ED25FF7-5E1E-C146-86E9-95F821452AA8}" destId="{6218AFF4-0C5F-9048-BF09-9A6DAB4751C6}" srcOrd="1" destOrd="0" presId="urn:microsoft.com/office/officeart/2016/7/layout/LinearBlockProcessNumbered"/>
    <dgm:cxn modelId="{E0FCF85A-1705-7641-8C72-AFE619FC8743}" type="presParOf" srcId="{6ED25FF7-5E1E-C146-86E9-95F821452AA8}" destId="{6C96DF4E-F593-FF4B-A46C-017B00027550}" srcOrd="2" destOrd="0" presId="urn:microsoft.com/office/officeart/2016/7/layout/LinearBlockProcessNumbered"/>
    <dgm:cxn modelId="{18AEEF74-EC4F-BD45-AA62-2AA203CC5A69}" type="presParOf" srcId="{6C96DF4E-F593-FF4B-A46C-017B00027550}" destId="{7E60842A-C4F4-1C4B-AF64-AAF7AAD314C8}" srcOrd="0" destOrd="0" presId="urn:microsoft.com/office/officeart/2016/7/layout/LinearBlockProcessNumbered"/>
    <dgm:cxn modelId="{BD3B0BB7-FEB6-B84C-881B-F584A8467DF3}" type="presParOf" srcId="{6C96DF4E-F593-FF4B-A46C-017B00027550}" destId="{E483C371-1945-914B-87A9-033A887C3658}" srcOrd="1" destOrd="0" presId="urn:microsoft.com/office/officeart/2016/7/layout/LinearBlockProcessNumbered"/>
    <dgm:cxn modelId="{B0D5F8FE-A099-F247-8901-5E94D859F0FE}" type="presParOf" srcId="{6C96DF4E-F593-FF4B-A46C-017B00027550}" destId="{79A354C0-82A6-C04E-ADB0-2BCD1228AF0A}" srcOrd="2" destOrd="0" presId="urn:microsoft.com/office/officeart/2016/7/layout/LinearBlockProcessNumbered"/>
    <dgm:cxn modelId="{10F95A71-7CD4-A34A-9F64-7FD6EF85DE26}" type="presParOf" srcId="{6ED25FF7-5E1E-C146-86E9-95F821452AA8}" destId="{04998186-2B6E-9549-B41E-CA8E1ED80EF1}" srcOrd="3" destOrd="0" presId="urn:microsoft.com/office/officeart/2016/7/layout/LinearBlockProcessNumbered"/>
    <dgm:cxn modelId="{3733EF0A-4514-C64C-ABED-D7E544A4B78F}" type="presParOf" srcId="{6ED25FF7-5E1E-C146-86E9-95F821452AA8}" destId="{C957CD2D-7CDE-C14C-98BC-77FC7B855032}" srcOrd="4" destOrd="0" presId="urn:microsoft.com/office/officeart/2016/7/layout/LinearBlockProcessNumbered"/>
    <dgm:cxn modelId="{5538A92C-8957-9E48-AF14-E9A46105B529}" type="presParOf" srcId="{C957CD2D-7CDE-C14C-98BC-77FC7B855032}" destId="{D787ECF5-E66B-D84F-8E63-F6BD83DA5198}" srcOrd="0" destOrd="0" presId="urn:microsoft.com/office/officeart/2016/7/layout/LinearBlockProcessNumbered"/>
    <dgm:cxn modelId="{8AF151EF-730D-BE42-990D-291FD024DE1B}" type="presParOf" srcId="{C957CD2D-7CDE-C14C-98BC-77FC7B855032}" destId="{B980882E-4EE8-A841-BE58-20EF22608EAB}" srcOrd="1" destOrd="0" presId="urn:microsoft.com/office/officeart/2016/7/layout/LinearBlockProcessNumbered"/>
    <dgm:cxn modelId="{B06D10C3-1D7A-0643-9FAA-C6CC21E54380}" type="presParOf" srcId="{C957CD2D-7CDE-C14C-98BC-77FC7B855032}" destId="{1060D4FC-8168-FA40-907C-73CB70F56B3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915EC4-6F1E-4027-9B3E-2F8BCD1DD2D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84B0668-3A67-4170-A432-632795ED4A81}">
      <dgm:prSet/>
      <dgm:spPr>
        <a:gradFill rotWithShape="0">
          <a:gsLst>
            <a:gs pos="0">
              <a:srgbClr val="B93D48">
                <a:alpha val="74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Heart Disease</a:t>
          </a:r>
        </a:p>
      </dgm:t>
    </dgm:pt>
    <dgm:pt modelId="{14517808-5B88-422A-BE39-95DF2BF7CE63}" type="parTrans" cxnId="{DFD5F330-9DCF-4D4B-A534-EE17DCC0AEC2}">
      <dgm:prSet/>
      <dgm:spPr/>
      <dgm:t>
        <a:bodyPr/>
        <a:lstStyle/>
        <a:p>
          <a:endParaRPr lang="en-US"/>
        </a:p>
      </dgm:t>
    </dgm:pt>
    <dgm:pt modelId="{70EC4079-0759-479E-B503-216998E009AB}" type="sibTrans" cxnId="{DFD5F330-9DCF-4D4B-A534-EE17DCC0AEC2}">
      <dgm:prSet/>
      <dgm:spPr/>
      <dgm:t>
        <a:bodyPr/>
        <a:lstStyle/>
        <a:p>
          <a:endParaRPr lang="en-US"/>
        </a:p>
      </dgm:t>
    </dgm:pt>
    <dgm:pt modelId="{0BB60049-F77B-4FD3-AECE-B87174F44C9A}">
      <dgm:prSet/>
      <dgm:spPr>
        <a:gradFill rotWithShape="0">
          <a:gsLst>
            <a:gs pos="0">
              <a:srgbClr val="B93D48">
                <a:alpha val="74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/>
            <a:t>Stroke</a:t>
          </a:r>
        </a:p>
      </dgm:t>
    </dgm:pt>
    <dgm:pt modelId="{BC7C0EB0-4614-4BC6-84B3-5BFB53EAAEED}" type="parTrans" cxnId="{9C21048E-2C21-498C-9BD2-3E6713EC74B2}">
      <dgm:prSet/>
      <dgm:spPr/>
      <dgm:t>
        <a:bodyPr/>
        <a:lstStyle/>
        <a:p>
          <a:endParaRPr lang="en-US"/>
        </a:p>
      </dgm:t>
    </dgm:pt>
    <dgm:pt modelId="{C120BF7F-DE52-4EFA-B8E7-F814B19937CC}" type="sibTrans" cxnId="{9C21048E-2C21-498C-9BD2-3E6713EC74B2}">
      <dgm:prSet/>
      <dgm:spPr/>
      <dgm:t>
        <a:bodyPr/>
        <a:lstStyle/>
        <a:p>
          <a:endParaRPr lang="en-US"/>
        </a:p>
      </dgm:t>
    </dgm:pt>
    <dgm:pt modelId="{FD7B0D51-50CB-C341-B345-303566C410C5}" type="pres">
      <dgm:prSet presAssocID="{D4915EC4-6F1E-4027-9B3E-2F8BCD1DD2D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5337A8-D0F9-7C40-B4F2-26E4823A1D10}" type="pres">
      <dgm:prSet presAssocID="{684B0668-3A67-4170-A432-632795ED4A81}" presName="hierRoot1" presStyleCnt="0"/>
      <dgm:spPr/>
    </dgm:pt>
    <dgm:pt modelId="{5809D203-0229-E946-BCDA-2CF8735FE8B0}" type="pres">
      <dgm:prSet presAssocID="{684B0668-3A67-4170-A432-632795ED4A81}" presName="composite" presStyleCnt="0"/>
      <dgm:spPr/>
    </dgm:pt>
    <dgm:pt modelId="{BEC1C714-87A6-C647-BE38-06476C9167CA}" type="pres">
      <dgm:prSet presAssocID="{684B0668-3A67-4170-A432-632795ED4A81}" presName="background" presStyleLbl="node0" presStyleIdx="0" presStyleCnt="2"/>
      <dgm:spPr/>
    </dgm:pt>
    <dgm:pt modelId="{74A0257F-1F5F-944C-99EE-33B6F38F9C2A}" type="pres">
      <dgm:prSet presAssocID="{684B0668-3A67-4170-A432-632795ED4A81}" presName="text" presStyleLbl="fgAcc0" presStyleIdx="0" presStyleCnt="2">
        <dgm:presLayoutVars>
          <dgm:chPref val="3"/>
        </dgm:presLayoutVars>
      </dgm:prSet>
      <dgm:spPr/>
    </dgm:pt>
    <dgm:pt modelId="{FD124163-AD78-D54E-98BC-4CFB26784580}" type="pres">
      <dgm:prSet presAssocID="{684B0668-3A67-4170-A432-632795ED4A81}" presName="hierChild2" presStyleCnt="0"/>
      <dgm:spPr/>
    </dgm:pt>
    <dgm:pt modelId="{659BFA3C-33F3-1F4E-AD98-F624063A9168}" type="pres">
      <dgm:prSet presAssocID="{0BB60049-F77B-4FD3-AECE-B87174F44C9A}" presName="hierRoot1" presStyleCnt="0"/>
      <dgm:spPr/>
    </dgm:pt>
    <dgm:pt modelId="{93FB95A5-571F-7A4C-9103-8D597A1D993F}" type="pres">
      <dgm:prSet presAssocID="{0BB60049-F77B-4FD3-AECE-B87174F44C9A}" presName="composite" presStyleCnt="0"/>
      <dgm:spPr/>
    </dgm:pt>
    <dgm:pt modelId="{D0124F28-F3C5-E342-B11C-07F3964DD535}" type="pres">
      <dgm:prSet presAssocID="{0BB60049-F77B-4FD3-AECE-B87174F44C9A}" presName="background" presStyleLbl="node0" presStyleIdx="1" presStyleCnt="2"/>
      <dgm:spPr/>
    </dgm:pt>
    <dgm:pt modelId="{4761B0A2-B968-164F-B9AA-C854CBA81F3C}" type="pres">
      <dgm:prSet presAssocID="{0BB60049-F77B-4FD3-AECE-B87174F44C9A}" presName="text" presStyleLbl="fgAcc0" presStyleIdx="1" presStyleCnt="2">
        <dgm:presLayoutVars>
          <dgm:chPref val="3"/>
        </dgm:presLayoutVars>
      </dgm:prSet>
      <dgm:spPr/>
    </dgm:pt>
    <dgm:pt modelId="{4EFE37D9-D1C9-1944-B104-DA7D699DE6C5}" type="pres">
      <dgm:prSet presAssocID="{0BB60049-F77B-4FD3-AECE-B87174F44C9A}" presName="hierChild2" presStyleCnt="0"/>
      <dgm:spPr/>
    </dgm:pt>
  </dgm:ptLst>
  <dgm:cxnLst>
    <dgm:cxn modelId="{8D349317-52EC-F242-BF2A-F9F504C44A99}" type="presOf" srcId="{0BB60049-F77B-4FD3-AECE-B87174F44C9A}" destId="{4761B0A2-B968-164F-B9AA-C854CBA81F3C}" srcOrd="0" destOrd="0" presId="urn:microsoft.com/office/officeart/2005/8/layout/hierarchy1"/>
    <dgm:cxn modelId="{DFD5F330-9DCF-4D4B-A534-EE17DCC0AEC2}" srcId="{D4915EC4-6F1E-4027-9B3E-2F8BCD1DD2DD}" destId="{684B0668-3A67-4170-A432-632795ED4A81}" srcOrd="0" destOrd="0" parTransId="{14517808-5B88-422A-BE39-95DF2BF7CE63}" sibTransId="{70EC4079-0759-479E-B503-216998E009AB}"/>
    <dgm:cxn modelId="{23FFAF35-DEDC-064B-9D5B-F10EF5D34FBD}" type="presOf" srcId="{D4915EC4-6F1E-4027-9B3E-2F8BCD1DD2DD}" destId="{FD7B0D51-50CB-C341-B345-303566C410C5}" srcOrd="0" destOrd="0" presId="urn:microsoft.com/office/officeart/2005/8/layout/hierarchy1"/>
    <dgm:cxn modelId="{EFCA9A79-6A69-9146-AC2C-F71A3B9200DE}" type="presOf" srcId="{684B0668-3A67-4170-A432-632795ED4A81}" destId="{74A0257F-1F5F-944C-99EE-33B6F38F9C2A}" srcOrd="0" destOrd="0" presId="urn:microsoft.com/office/officeart/2005/8/layout/hierarchy1"/>
    <dgm:cxn modelId="{9C21048E-2C21-498C-9BD2-3E6713EC74B2}" srcId="{D4915EC4-6F1E-4027-9B3E-2F8BCD1DD2DD}" destId="{0BB60049-F77B-4FD3-AECE-B87174F44C9A}" srcOrd="1" destOrd="0" parTransId="{BC7C0EB0-4614-4BC6-84B3-5BFB53EAAEED}" sibTransId="{C120BF7F-DE52-4EFA-B8E7-F814B19937CC}"/>
    <dgm:cxn modelId="{71E509A2-DDB2-9940-B03E-B30D82FD4ACA}" type="presParOf" srcId="{FD7B0D51-50CB-C341-B345-303566C410C5}" destId="{545337A8-D0F9-7C40-B4F2-26E4823A1D10}" srcOrd="0" destOrd="0" presId="urn:microsoft.com/office/officeart/2005/8/layout/hierarchy1"/>
    <dgm:cxn modelId="{367994F3-C1CA-604A-97E9-28666B6F6326}" type="presParOf" srcId="{545337A8-D0F9-7C40-B4F2-26E4823A1D10}" destId="{5809D203-0229-E946-BCDA-2CF8735FE8B0}" srcOrd="0" destOrd="0" presId="urn:microsoft.com/office/officeart/2005/8/layout/hierarchy1"/>
    <dgm:cxn modelId="{C4D1D599-504D-B24A-BDFB-3EA006A4940C}" type="presParOf" srcId="{5809D203-0229-E946-BCDA-2CF8735FE8B0}" destId="{BEC1C714-87A6-C647-BE38-06476C9167CA}" srcOrd="0" destOrd="0" presId="urn:microsoft.com/office/officeart/2005/8/layout/hierarchy1"/>
    <dgm:cxn modelId="{14DA8DD0-031A-DB42-A0CB-480C2866484A}" type="presParOf" srcId="{5809D203-0229-E946-BCDA-2CF8735FE8B0}" destId="{74A0257F-1F5F-944C-99EE-33B6F38F9C2A}" srcOrd="1" destOrd="0" presId="urn:microsoft.com/office/officeart/2005/8/layout/hierarchy1"/>
    <dgm:cxn modelId="{DE7708C3-F15F-3B43-BBA0-87126B6085DA}" type="presParOf" srcId="{545337A8-D0F9-7C40-B4F2-26E4823A1D10}" destId="{FD124163-AD78-D54E-98BC-4CFB26784580}" srcOrd="1" destOrd="0" presId="urn:microsoft.com/office/officeart/2005/8/layout/hierarchy1"/>
    <dgm:cxn modelId="{8E01306E-F632-B94E-879B-3882AC1D3515}" type="presParOf" srcId="{FD7B0D51-50CB-C341-B345-303566C410C5}" destId="{659BFA3C-33F3-1F4E-AD98-F624063A9168}" srcOrd="1" destOrd="0" presId="urn:microsoft.com/office/officeart/2005/8/layout/hierarchy1"/>
    <dgm:cxn modelId="{FB470267-DDE3-F34C-95EB-030A2DAEBEAF}" type="presParOf" srcId="{659BFA3C-33F3-1F4E-AD98-F624063A9168}" destId="{93FB95A5-571F-7A4C-9103-8D597A1D993F}" srcOrd="0" destOrd="0" presId="urn:microsoft.com/office/officeart/2005/8/layout/hierarchy1"/>
    <dgm:cxn modelId="{B3CA4580-9AD2-FC42-9582-EB876E130AD6}" type="presParOf" srcId="{93FB95A5-571F-7A4C-9103-8D597A1D993F}" destId="{D0124F28-F3C5-E342-B11C-07F3964DD535}" srcOrd="0" destOrd="0" presId="urn:microsoft.com/office/officeart/2005/8/layout/hierarchy1"/>
    <dgm:cxn modelId="{6C7DFD8A-3FA0-E84A-983E-33F37DAF9F3A}" type="presParOf" srcId="{93FB95A5-571F-7A4C-9103-8D597A1D993F}" destId="{4761B0A2-B968-164F-B9AA-C854CBA81F3C}" srcOrd="1" destOrd="0" presId="urn:microsoft.com/office/officeart/2005/8/layout/hierarchy1"/>
    <dgm:cxn modelId="{EE9BBC99-DAA5-FF41-A181-160A0A6BCCB3}" type="presParOf" srcId="{659BFA3C-33F3-1F4E-AD98-F624063A9168}" destId="{4EFE37D9-D1C9-1944-B104-DA7D699DE6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B04718-D185-49DE-8783-3205B03A423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181CF-AC82-444B-A4B2-51FE91961E2D}">
      <dgm:prSet/>
      <dgm:spPr/>
      <dgm:t>
        <a:bodyPr/>
        <a:lstStyle/>
        <a:p>
          <a:r>
            <a:rPr lang="en-US"/>
            <a:t> </a:t>
          </a:r>
          <a:endParaRPr lang="en-US" dirty="0"/>
        </a:p>
      </dgm:t>
    </dgm:pt>
    <dgm:pt modelId="{1F231703-4770-47C4-9EA9-2ED1CC4E0A1A}" type="parTrans" cxnId="{7067F183-7F6A-4E5C-94E0-D3BEE4756B1C}">
      <dgm:prSet/>
      <dgm:spPr/>
      <dgm:t>
        <a:bodyPr/>
        <a:lstStyle/>
        <a:p>
          <a:endParaRPr lang="en-US"/>
        </a:p>
      </dgm:t>
    </dgm:pt>
    <dgm:pt modelId="{CA6D0B76-E348-411E-A33A-4C261B5AA00B}" type="sibTrans" cxnId="{7067F183-7F6A-4E5C-94E0-D3BEE4756B1C}">
      <dgm:prSet/>
      <dgm:spPr/>
      <dgm:t>
        <a:bodyPr/>
        <a:lstStyle/>
        <a:p>
          <a:endParaRPr lang="en-US"/>
        </a:p>
      </dgm:t>
    </dgm:pt>
    <dgm:pt modelId="{FD12BD59-CDCA-4823-A7ED-0AEA503D3191}">
      <dgm:prSet/>
      <dgm:spPr/>
      <dgm:t>
        <a:bodyPr/>
        <a:lstStyle/>
        <a:p>
          <a:r>
            <a:rPr lang="en-US" dirty="0"/>
            <a:t> </a:t>
          </a:r>
        </a:p>
      </dgm:t>
    </dgm:pt>
    <dgm:pt modelId="{C86B068D-222F-419C-82DE-3111C0885CBE}" type="sibTrans" cxnId="{2D107AE5-83AC-426E-BB2A-A9374089F33A}">
      <dgm:prSet/>
      <dgm:spPr/>
      <dgm:t>
        <a:bodyPr/>
        <a:lstStyle/>
        <a:p>
          <a:endParaRPr lang="en-US"/>
        </a:p>
      </dgm:t>
    </dgm:pt>
    <dgm:pt modelId="{42E83E36-02AF-455B-992D-5BF1F8539E68}" type="parTrans" cxnId="{2D107AE5-83AC-426E-BB2A-A9374089F33A}">
      <dgm:prSet/>
      <dgm:spPr/>
      <dgm:t>
        <a:bodyPr/>
        <a:lstStyle/>
        <a:p>
          <a:endParaRPr lang="en-US"/>
        </a:p>
      </dgm:t>
    </dgm:pt>
    <dgm:pt modelId="{AE3C92A3-E5D3-418D-97D4-AB4D9B64881A}">
      <dgm:prSet/>
      <dgm:spPr/>
      <dgm:t>
        <a:bodyPr/>
        <a:lstStyle/>
        <a:p>
          <a:r>
            <a:rPr lang="en-US" dirty="0"/>
            <a:t> </a:t>
          </a:r>
        </a:p>
      </dgm:t>
    </dgm:pt>
    <dgm:pt modelId="{F457F2B2-6266-4484-8891-EA8F2D375B4C}" type="sibTrans" cxnId="{E2B42E7F-EE94-47C8-8279-4763AE68A41E}">
      <dgm:prSet/>
      <dgm:spPr/>
      <dgm:t>
        <a:bodyPr/>
        <a:lstStyle/>
        <a:p>
          <a:endParaRPr lang="en-US"/>
        </a:p>
      </dgm:t>
    </dgm:pt>
    <dgm:pt modelId="{CB2ABCCE-5835-4D72-A108-30B9C9242368}" type="parTrans" cxnId="{E2B42E7F-EE94-47C8-8279-4763AE68A41E}">
      <dgm:prSet/>
      <dgm:spPr/>
      <dgm:t>
        <a:bodyPr/>
        <a:lstStyle/>
        <a:p>
          <a:endParaRPr lang="en-US"/>
        </a:p>
      </dgm:t>
    </dgm:pt>
    <dgm:pt modelId="{31814F5A-DD2E-472E-8B6B-2ED64BC48B38}">
      <dgm:prSet/>
      <dgm:spPr/>
      <dgm:t>
        <a:bodyPr/>
        <a:lstStyle/>
        <a:p>
          <a:r>
            <a:rPr lang="en-US" dirty="0"/>
            <a:t> </a:t>
          </a:r>
        </a:p>
      </dgm:t>
    </dgm:pt>
    <dgm:pt modelId="{0346675C-F96C-4B95-872F-21CA0EFA4E73}" type="sibTrans" cxnId="{1AAA4C38-2A63-412A-91A9-AF3FB59B017A}">
      <dgm:prSet/>
      <dgm:spPr/>
      <dgm:t>
        <a:bodyPr/>
        <a:lstStyle/>
        <a:p>
          <a:endParaRPr lang="en-US"/>
        </a:p>
      </dgm:t>
    </dgm:pt>
    <dgm:pt modelId="{7DA9A403-986E-446A-93AF-C3E7621A1A6B}" type="parTrans" cxnId="{1AAA4C38-2A63-412A-91A9-AF3FB59B017A}">
      <dgm:prSet/>
      <dgm:spPr/>
      <dgm:t>
        <a:bodyPr/>
        <a:lstStyle/>
        <a:p>
          <a:endParaRPr lang="en-US"/>
        </a:p>
      </dgm:t>
    </dgm:pt>
    <dgm:pt modelId="{9A93E5FF-2BD8-4BF5-BB71-B827DEEDDCEB}">
      <dgm:prSet/>
      <dgm:spPr/>
      <dgm:t>
        <a:bodyPr/>
        <a:lstStyle/>
        <a:p>
          <a:r>
            <a:rPr lang="en-US" dirty="0"/>
            <a:t> </a:t>
          </a:r>
        </a:p>
      </dgm:t>
    </dgm:pt>
    <dgm:pt modelId="{9BBB0EC8-300B-4B1F-8F7A-6234DCC3C5CC}" type="sibTrans" cxnId="{C8EA8CA7-0495-42E5-99F6-7E8D39D20BB6}">
      <dgm:prSet/>
      <dgm:spPr/>
      <dgm:t>
        <a:bodyPr/>
        <a:lstStyle/>
        <a:p>
          <a:endParaRPr lang="en-US"/>
        </a:p>
      </dgm:t>
    </dgm:pt>
    <dgm:pt modelId="{627F8374-A7B9-4C9C-B841-322BD774429F}" type="parTrans" cxnId="{C8EA8CA7-0495-42E5-99F6-7E8D39D20BB6}">
      <dgm:prSet/>
      <dgm:spPr/>
      <dgm:t>
        <a:bodyPr/>
        <a:lstStyle/>
        <a:p>
          <a:endParaRPr lang="en-US"/>
        </a:p>
      </dgm:t>
    </dgm:pt>
    <dgm:pt modelId="{ED58067E-BCE8-284F-BEE6-D67DF5AA1164}" type="pres">
      <dgm:prSet presAssocID="{91B04718-D185-49DE-8783-3205B03A423B}" presName="compositeShape" presStyleCnt="0">
        <dgm:presLayoutVars>
          <dgm:chMax val="7"/>
          <dgm:dir/>
          <dgm:resizeHandles val="exact"/>
        </dgm:presLayoutVars>
      </dgm:prSet>
      <dgm:spPr/>
    </dgm:pt>
    <dgm:pt modelId="{CC1B8C17-57CA-8648-B822-927AE62BEBA4}" type="pres">
      <dgm:prSet presAssocID="{91B04718-D185-49DE-8783-3205B03A423B}" presName="wedge1" presStyleLbl="node1" presStyleIdx="0" presStyleCnt="5"/>
      <dgm:spPr/>
    </dgm:pt>
    <dgm:pt modelId="{16FABB73-211D-2D4F-B744-1B99BE274E29}" type="pres">
      <dgm:prSet presAssocID="{91B04718-D185-49DE-8783-3205B03A423B}" presName="dummy1a" presStyleCnt="0"/>
      <dgm:spPr/>
    </dgm:pt>
    <dgm:pt modelId="{3F7E010A-9EA0-104F-A112-BCD27A731A76}" type="pres">
      <dgm:prSet presAssocID="{91B04718-D185-49DE-8783-3205B03A423B}" presName="dummy1b" presStyleCnt="0"/>
      <dgm:spPr/>
    </dgm:pt>
    <dgm:pt modelId="{64A85E84-692F-3C4C-A21F-B8DF204D4079}" type="pres">
      <dgm:prSet presAssocID="{91B04718-D185-49DE-8783-3205B03A423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B81D72-BB27-4F4C-932C-96CA005A31BC}" type="pres">
      <dgm:prSet presAssocID="{91B04718-D185-49DE-8783-3205B03A423B}" presName="wedge2" presStyleLbl="node1" presStyleIdx="1" presStyleCnt="5"/>
      <dgm:spPr/>
    </dgm:pt>
    <dgm:pt modelId="{5FA787B0-B5F5-5A41-93B1-F76AE7D13E2F}" type="pres">
      <dgm:prSet presAssocID="{91B04718-D185-49DE-8783-3205B03A423B}" presName="dummy2a" presStyleCnt="0"/>
      <dgm:spPr/>
    </dgm:pt>
    <dgm:pt modelId="{6D3B2B7F-4F79-894B-8161-AE429FFD9570}" type="pres">
      <dgm:prSet presAssocID="{91B04718-D185-49DE-8783-3205B03A423B}" presName="dummy2b" presStyleCnt="0"/>
      <dgm:spPr/>
    </dgm:pt>
    <dgm:pt modelId="{57EDF63E-4497-9F4B-ABDB-666F553FE559}" type="pres">
      <dgm:prSet presAssocID="{91B04718-D185-49DE-8783-3205B03A423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6F3BDA3-06C8-B14B-A8DF-BBAF864043A8}" type="pres">
      <dgm:prSet presAssocID="{91B04718-D185-49DE-8783-3205B03A423B}" presName="wedge3" presStyleLbl="node1" presStyleIdx="2" presStyleCnt="5"/>
      <dgm:spPr/>
    </dgm:pt>
    <dgm:pt modelId="{6A20C1EE-B2A6-ED47-9549-831F01452B24}" type="pres">
      <dgm:prSet presAssocID="{91B04718-D185-49DE-8783-3205B03A423B}" presName="dummy3a" presStyleCnt="0"/>
      <dgm:spPr/>
    </dgm:pt>
    <dgm:pt modelId="{D5873E83-89C0-FF4E-A69B-120D0D7DBB2E}" type="pres">
      <dgm:prSet presAssocID="{91B04718-D185-49DE-8783-3205B03A423B}" presName="dummy3b" presStyleCnt="0"/>
      <dgm:spPr/>
    </dgm:pt>
    <dgm:pt modelId="{065337EF-A548-1F4D-ACFD-2B96BC6352F4}" type="pres">
      <dgm:prSet presAssocID="{91B04718-D185-49DE-8783-3205B03A423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C249E70-CC7F-8248-9C30-344847E1860E}" type="pres">
      <dgm:prSet presAssocID="{91B04718-D185-49DE-8783-3205B03A423B}" presName="wedge4" presStyleLbl="node1" presStyleIdx="3" presStyleCnt="5"/>
      <dgm:spPr/>
    </dgm:pt>
    <dgm:pt modelId="{FA41E07E-164B-4F43-82C8-A2983AA625F0}" type="pres">
      <dgm:prSet presAssocID="{91B04718-D185-49DE-8783-3205B03A423B}" presName="dummy4a" presStyleCnt="0"/>
      <dgm:spPr/>
    </dgm:pt>
    <dgm:pt modelId="{792EF426-AF80-BB4D-B454-0C37176B4850}" type="pres">
      <dgm:prSet presAssocID="{91B04718-D185-49DE-8783-3205B03A423B}" presName="dummy4b" presStyleCnt="0"/>
      <dgm:spPr/>
    </dgm:pt>
    <dgm:pt modelId="{914A9CDD-60D6-5345-83F2-DB9AF0CEDA2B}" type="pres">
      <dgm:prSet presAssocID="{91B04718-D185-49DE-8783-3205B03A423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9D943A7-8680-524E-90B0-4009665FB7BE}" type="pres">
      <dgm:prSet presAssocID="{91B04718-D185-49DE-8783-3205B03A423B}" presName="wedge5" presStyleLbl="node1" presStyleIdx="4" presStyleCnt="5"/>
      <dgm:spPr/>
    </dgm:pt>
    <dgm:pt modelId="{B9F4F24B-C2AE-D946-A09C-C4FCC1DEA294}" type="pres">
      <dgm:prSet presAssocID="{91B04718-D185-49DE-8783-3205B03A423B}" presName="dummy5a" presStyleCnt="0"/>
      <dgm:spPr/>
    </dgm:pt>
    <dgm:pt modelId="{788CFB31-3614-6E4E-A0F1-AF40FDFCFCB5}" type="pres">
      <dgm:prSet presAssocID="{91B04718-D185-49DE-8783-3205B03A423B}" presName="dummy5b" presStyleCnt="0"/>
      <dgm:spPr/>
    </dgm:pt>
    <dgm:pt modelId="{FDF1FD8A-A7F1-D345-BBB8-32B76D184367}" type="pres">
      <dgm:prSet presAssocID="{91B04718-D185-49DE-8783-3205B03A423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272CC04-F29C-5441-B540-4DA78212E35C}" type="pres">
      <dgm:prSet presAssocID="{CA6D0B76-E348-411E-A33A-4C261B5AA00B}" presName="arrowWedge1" presStyleLbl="fgSibTrans2D1" presStyleIdx="0" presStyleCnt="5"/>
      <dgm:spPr/>
    </dgm:pt>
    <dgm:pt modelId="{1E727088-74E8-7D44-8006-EF96440CA72E}" type="pres">
      <dgm:prSet presAssocID="{C86B068D-222F-419C-82DE-3111C0885CBE}" presName="arrowWedge2" presStyleLbl="fgSibTrans2D1" presStyleIdx="1" presStyleCnt="5"/>
      <dgm:spPr/>
    </dgm:pt>
    <dgm:pt modelId="{06D1AF0E-B114-1146-A3E5-F33A755218D2}" type="pres">
      <dgm:prSet presAssocID="{F457F2B2-6266-4484-8891-EA8F2D375B4C}" presName="arrowWedge3" presStyleLbl="fgSibTrans2D1" presStyleIdx="2" presStyleCnt="5"/>
      <dgm:spPr/>
    </dgm:pt>
    <dgm:pt modelId="{3E6D79BF-3039-B24B-BD24-0BAD9D109B6E}" type="pres">
      <dgm:prSet presAssocID="{0346675C-F96C-4B95-872F-21CA0EFA4E73}" presName="arrowWedge4" presStyleLbl="fgSibTrans2D1" presStyleIdx="3" presStyleCnt="5"/>
      <dgm:spPr/>
    </dgm:pt>
    <dgm:pt modelId="{22283DB0-1AF8-C64E-AA57-DBE3D8D22585}" type="pres">
      <dgm:prSet presAssocID="{9BBB0EC8-300B-4B1F-8F7A-6234DCC3C5CC}" presName="arrowWedge5" presStyleLbl="fgSibTrans2D1" presStyleIdx="4" presStyleCnt="5"/>
      <dgm:spPr/>
    </dgm:pt>
  </dgm:ptLst>
  <dgm:cxnLst>
    <dgm:cxn modelId="{BC747F01-0814-3C4B-B658-2086E27002D4}" type="presOf" srcId="{FD12BD59-CDCA-4823-A7ED-0AEA503D3191}" destId="{BCB81D72-BB27-4F4C-932C-96CA005A31BC}" srcOrd="0" destOrd="0" presId="urn:microsoft.com/office/officeart/2005/8/layout/cycle8"/>
    <dgm:cxn modelId="{295D8E14-B2A7-5149-840F-87BEC0879E0F}" type="presOf" srcId="{F54181CF-AC82-444B-A4B2-51FE91961E2D}" destId="{64A85E84-692F-3C4C-A21F-B8DF204D4079}" srcOrd="1" destOrd="0" presId="urn:microsoft.com/office/officeart/2005/8/layout/cycle8"/>
    <dgm:cxn modelId="{2B300F19-BED4-C34C-914B-D4ECF1C26113}" type="presOf" srcId="{FD12BD59-CDCA-4823-A7ED-0AEA503D3191}" destId="{57EDF63E-4497-9F4B-ABDB-666F553FE559}" srcOrd="1" destOrd="0" presId="urn:microsoft.com/office/officeart/2005/8/layout/cycle8"/>
    <dgm:cxn modelId="{A9A77326-64D9-D443-9333-F13E45F06E9A}" type="presOf" srcId="{31814F5A-DD2E-472E-8B6B-2ED64BC48B38}" destId="{914A9CDD-60D6-5345-83F2-DB9AF0CEDA2B}" srcOrd="1" destOrd="0" presId="urn:microsoft.com/office/officeart/2005/8/layout/cycle8"/>
    <dgm:cxn modelId="{1AAA4C38-2A63-412A-91A9-AF3FB59B017A}" srcId="{91B04718-D185-49DE-8783-3205B03A423B}" destId="{31814F5A-DD2E-472E-8B6B-2ED64BC48B38}" srcOrd="3" destOrd="0" parTransId="{7DA9A403-986E-446A-93AF-C3E7621A1A6B}" sibTransId="{0346675C-F96C-4B95-872F-21CA0EFA4E73}"/>
    <dgm:cxn modelId="{26A9514C-23DF-E342-8D3A-55583FCB73C5}" type="presOf" srcId="{9A93E5FF-2BD8-4BF5-BB71-B827DEEDDCEB}" destId="{89D943A7-8680-524E-90B0-4009665FB7BE}" srcOrd="0" destOrd="0" presId="urn:microsoft.com/office/officeart/2005/8/layout/cycle8"/>
    <dgm:cxn modelId="{05A79E59-865A-ED48-8A6A-AAC130CA720A}" type="presOf" srcId="{AE3C92A3-E5D3-418D-97D4-AB4D9B64881A}" destId="{36F3BDA3-06C8-B14B-A8DF-BBAF864043A8}" srcOrd="0" destOrd="0" presId="urn:microsoft.com/office/officeart/2005/8/layout/cycle8"/>
    <dgm:cxn modelId="{750A2E6A-20DC-674A-AC37-9CC18A26F1D2}" type="presOf" srcId="{31814F5A-DD2E-472E-8B6B-2ED64BC48B38}" destId="{6C249E70-CC7F-8248-9C30-344847E1860E}" srcOrd="0" destOrd="0" presId="urn:microsoft.com/office/officeart/2005/8/layout/cycle8"/>
    <dgm:cxn modelId="{E2B42E7F-EE94-47C8-8279-4763AE68A41E}" srcId="{91B04718-D185-49DE-8783-3205B03A423B}" destId="{AE3C92A3-E5D3-418D-97D4-AB4D9B64881A}" srcOrd="2" destOrd="0" parTransId="{CB2ABCCE-5835-4D72-A108-30B9C9242368}" sibTransId="{F457F2B2-6266-4484-8891-EA8F2D375B4C}"/>
    <dgm:cxn modelId="{7067F183-7F6A-4E5C-94E0-D3BEE4756B1C}" srcId="{91B04718-D185-49DE-8783-3205B03A423B}" destId="{F54181CF-AC82-444B-A4B2-51FE91961E2D}" srcOrd="0" destOrd="0" parTransId="{1F231703-4770-47C4-9EA9-2ED1CC4E0A1A}" sibTransId="{CA6D0B76-E348-411E-A33A-4C261B5AA00B}"/>
    <dgm:cxn modelId="{C30FCF94-92DB-1A40-85D0-4465D8C04090}" type="presOf" srcId="{AE3C92A3-E5D3-418D-97D4-AB4D9B64881A}" destId="{065337EF-A548-1F4D-ACFD-2B96BC6352F4}" srcOrd="1" destOrd="0" presId="urn:microsoft.com/office/officeart/2005/8/layout/cycle8"/>
    <dgm:cxn modelId="{99419AA1-DF0A-D745-964E-EEFEEE1C7ECE}" type="presOf" srcId="{91B04718-D185-49DE-8783-3205B03A423B}" destId="{ED58067E-BCE8-284F-BEE6-D67DF5AA1164}" srcOrd="0" destOrd="0" presId="urn:microsoft.com/office/officeart/2005/8/layout/cycle8"/>
    <dgm:cxn modelId="{C8EA8CA7-0495-42E5-99F6-7E8D39D20BB6}" srcId="{91B04718-D185-49DE-8783-3205B03A423B}" destId="{9A93E5FF-2BD8-4BF5-BB71-B827DEEDDCEB}" srcOrd="4" destOrd="0" parTransId="{627F8374-A7B9-4C9C-B841-322BD774429F}" sibTransId="{9BBB0EC8-300B-4B1F-8F7A-6234DCC3C5CC}"/>
    <dgm:cxn modelId="{C8663BDC-9917-2643-82F0-97B6D016CC50}" type="presOf" srcId="{9A93E5FF-2BD8-4BF5-BB71-B827DEEDDCEB}" destId="{FDF1FD8A-A7F1-D345-BBB8-32B76D184367}" srcOrd="1" destOrd="0" presId="urn:microsoft.com/office/officeart/2005/8/layout/cycle8"/>
    <dgm:cxn modelId="{2D107AE5-83AC-426E-BB2A-A9374089F33A}" srcId="{91B04718-D185-49DE-8783-3205B03A423B}" destId="{FD12BD59-CDCA-4823-A7ED-0AEA503D3191}" srcOrd="1" destOrd="0" parTransId="{42E83E36-02AF-455B-992D-5BF1F8539E68}" sibTransId="{C86B068D-222F-419C-82DE-3111C0885CBE}"/>
    <dgm:cxn modelId="{65AF40EA-E9E5-8F4C-AE2F-3782F13A60CB}" type="presOf" srcId="{F54181CF-AC82-444B-A4B2-51FE91961E2D}" destId="{CC1B8C17-57CA-8648-B822-927AE62BEBA4}" srcOrd="0" destOrd="0" presId="urn:microsoft.com/office/officeart/2005/8/layout/cycle8"/>
    <dgm:cxn modelId="{5B583DB5-10F7-A44F-8AF7-48EA41410460}" type="presParOf" srcId="{ED58067E-BCE8-284F-BEE6-D67DF5AA1164}" destId="{CC1B8C17-57CA-8648-B822-927AE62BEBA4}" srcOrd="0" destOrd="0" presId="urn:microsoft.com/office/officeart/2005/8/layout/cycle8"/>
    <dgm:cxn modelId="{927A7D09-F64F-3845-8960-A97AAD32591B}" type="presParOf" srcId="{ED58067E-BCE8-284F-BEE6-D67DF5AA1164}" destId="{16FABB73-211D-2D4F-B744-1B99BE274E29}" srcOrd="1" destOrd="0" presId="urn:microsoft.com/office/officeart/2005/8/layout/cycle8"/>
    <dgm:cxn modelId="{3AFC5F03-07D1-4048-AF2C-072711D10ECB}" type="presParOf" srcId="{ED58067E-BCE8-284F-BEE6-D67DF5AA1164}" destId="{3F7E010A-9EA0-104F-A112-BCD27A731A76}" srcOrd="2" destOrd="0" presId="urn:microsoft.com/office/officeart/2005/8/layout/cycle8"/>
    <dgm:cxn modelId="{03C41080-E928-9549-BDE5-E82F739421EC}" type="presParOf" srcId="{ED58067E-BCE8-284F-BEE6-D67DF5AA1164}" destId="{64A85E84-692F-3C4C-A21F-B8DF204D4079}" srcOrd="3" destOrd="0" presId="urn:microsoft.com/office/officeart/2005/8/layout/cycle8"/>
    <dgm:cxn modelId="{23828E90-C6FA-924F-8BC9-3A1A61922446}" type="presParOf" srcId="{ED58067E-BCE8-284F-BEE6-D67DF5AA1164}" destId="{BCB81D72-BB27-4F4C-932C-96CA005A31BC}" srcOrd="4" destOrd="0" presId="urn:microsoft.com/office/officeart/2005/8/layout/cycle8"/>
    <dgm:cxn modelId="{7E379C7B-B7E5-D042-979B-D803BBBFD501}" type="presParOf" srcId="{ED58067E-BCE8-284F-BEE6-D67DF5AA1164}" destId="{5FA787B0-B5F5-5A41-93B1-F76AE7D13E2F}" srcOrd="5" destOrd="0" presId="urn:microsoft.com/office/officeart/2005/8/layout/cycle8"/>
    <dgm:cxn modelId="{9F344B03-B09F-F248-B5CE-9869B3AA8D46}" type="presParOf" srcId="{ED58067E-BCE8-284F-BEE6-D67DF5AA1164}" destId="{6D3B2B7F-4F79-894B-8161-AE429FFD9570}" srcOrd="6" destOrd="0" presId="urn:microsoft.com/office/officeart/2005/8/layout/cycle8"/>
    <dgm:cxn modelId="{4688A1AB-D184-E442-80BF-E91C641F91C9}" type="presParOf" srcId="{ED58067E-BCE8-284F-BEE6-D67DF5AA1164}" destId="{57EDF63E-4497-9F4B-ABDB-666F553FE559}" srcOrd="7" destOrd="0" presId="urn:microsoft.com/office/officeart/2005/8/layout/cycle8"/>
    <dgm:cxn modelId="{667FFA66-514B-8047-AE0E-EACAE4401261}" type="presParOf" srcId="{ED58067E-BCE8-284F-BEE6-D67DF5AA1164}" destId="{36F3BDA3-06C8-B14B-A8DF-BBAF864043A8}" srcOrd="8" destOrd="0" presId="urn:microsoft.com/office/officeart/2005/8/layout/cycle8"/>
    <dgm:cxn modelId="{3E323AFE-7C91-9140-9128-6E15232FBA54}" type="presParOf" srcId="{ED58067E-BCE8-284F-BEE6-D67DF5AA1164}" destId="{6A20C1EE-B2A6-ED47-9549-831F01452B24}" srcOrd="9" destOrd="0" presId="urn:microsoft.com/office/officeart/2005/8/layout/cycle8"/>
    <dgm:cxn modelId="{C2080BA4-1C26-EB4A-AE51-3A492B7EF9A8}" type="presParOf" srcId="{ED58067E-BCE8-284F-BEE6-D67DF5AA1164}" destId="{D5873E83-89C0-FF4E-A69B-120D0D7DBB2E}" srcOrd="10" destOrd="0" presId="urn:microsoft.com/office/officeart/2005/8/layout/cycle8"/>
    <dgm:cxn modelId="{5626CCD5-46D4-0544-A701-3068A1B0D564}" type="presParOf" srcId="{ED58067E-BCE8-284F-BEE6-D67DF5AA1164}" destId="{065337EF-A548-1F4D-ACFD-2B96BC6352F4}" srcOrd="11" destOrd="0" presId="urn:microsoft.com/office/officeart/2005/8/layout/cycle8"/>
    <dgm:cxn modelId="{D27EE73F-AEFB-0042-B1C9-C72B3A4819F2}" type="presParOf" srcId="{ED58067E-BCE8-284F-BEE6-D67DF5AA1164}" destId="{6C249E70-CC7F-8248-9C30-344847E1860E}" srcOrd="12" destOrd="0" presId="urn:microsoft.com/office/officeart/2005/8/layout/cycle8"/>
    <dgm:cxn modelId="{8B6D72D7-3CA7-2B43-9E55-78265CD4A7BB}" type="presParOf" srcId="{ED58067E-BCE8-284F-BEE6-D67DF5AA1164}" destId="{FA41E07E-164B-4F43-82C8-A2983AA625F0}" srcOrd="13" destOrd="0" presId="urn:microsoft.com/office/officeart/2005/8/layout/cycle8"/>
    <dgm:cxn modelId="{B00F04A8-F293-2249-877E-6134D1EE7174}" type="presParOf" srcId="{ED58067E-BCE8-284F-BEE6-D67DF5AA1164}" destId="{792EF426-AF80-BB4D-B454-0C37176B4850}" srcOrd="14" destOrd="0" presId="urn:microsoft.com/office/officeart/2005/8/layout/cycle8"/>
    <dgm:cxn modelId="{8A957603-ADEB-FD4A-8DAA-A4616A11E489}" type="presParOf" srcId="{ED58067E-BCE8-284F-BEE6-D67DF5AA1164}" destId="{914A9CDD-60D6-5345-83F2-DB9AF0CEDA2B}" srcOrd="15" destOrd="0" presId="urn:microsoft.com/office/officeart/2005/8/layout/cycle8"/>
    <dgm:cxn modelId="{FFDC1FCC-6FAD-4542-A01C-6EC24C5BCDA2}" type="presParOf" srcId="{ED58067E-BCE8-284F-BEE6-D67DF5AA1164}" destId="{89D943A7-8680-524E-90B0-4009665FB7BE}" srcOrd="16" destOrd="0" presId="urn:microsoft.com/office/officeart/2005/8/layout/cycle8"/>
    <dgm:cxn modelId="{E42979EC-FF6C-4D4A-B9FF-CCD5351BC6BD}" type="presParOf" srcId="{ED58067E-BCE8-284F-BEE6-D67DF5AA1164}" destId="{B9F4F24B-C2AE-D946-A09C-C4FCC1DEA294}" srcOrd="17" destOrd="0" presId="urn:microsoft.com/office/officeart/2005/8/layout/cycle8"/>
    <dgm:cxn modelId="{356A7FEC-828A-8C4C-8E77-7BA331AB5DCB}" type="presParOf" srcId="{ED58067E-BCE8-284F-BEE6-D67DF5AA1164}" destId="{788CFB31-3614-6E4E-A0F1-AF40FDFCFCB5}" srcOrd="18" destOrd="0" presId="urn:microsoft.com/office/officeart/2005/8/layout/cycle8"/>
    <dgm:cxn modelId="{2F7E146A-BCE1-4445-9A1A-FA797D0EA7AB}" type="presParOf" srcId="{ED58067E-BCE8-284F-BEE6-D67DF5AA1164}" destId="{FDF1FD8A-A7F1-D345-BBB8-32B76D184367}" srcOrd="19" destOrd="0" presId="urn:microsoft.com/office/officeart/2005/8/layout/cycle8"/>
    <dgm:cxn modelId="{36B989C7-5B96-B845-807F-621302EAAAB7}" type="presParOf" srcId="{ED58067E-BCE8-284F-BEE6-D67DF5AA1164}" destId="{F272CC04-F29C-5441-B540-4DA78212E35C}" srcOrd="20" destOrd="0" presId="urn:microsoft.com/office/officeart/2005/8/layout/cycle8"/>
    <dgm:cxn modelId="{882D7982-655A-E34E-A702-E41C6587EDF3}" type="presParOf" srcId="{ED58067E-BCE8-284F-BEE6-D67DF5AA1164}" destId="{1E727088-74E8-7D44-8006-EF96440CA72E}" srcOrd="21" destOrd="0" presId="urn:microsoft.com/office/officeart/2005/8/layout/cycle8"/>
    <dgm:cxn modelId="{D1E96B9D-66BA-1542-9DCD-E49B15B8C5F1}" type="presParOf" srcId="{ED58067E-BCE8-284F-BEE6-D67DF5AA1164}" destId="{06D1AF0E-B114-1146-A3E5-F33A755218D2}" srcOrd="22" destOrd="0" presId="urn:microsoft.com/office/officeart/2005/8/layout/cycle8"/>
    <dgm:cxn modelId="{31A11041-AE0C-CA43-BFB6-E67B307BFB69}" type="presParOf" srcId="{ED58067E-BCE8-284F-BEE6-D67DF5AA1164}" destId="{3E6D79BF-3039-B24B-BD24-0BAD9D109B6E}" srcOrd="23" destOrd="0" presId="urn:microsoft.com/office/officeart/2005/8/layout/cycle8"/>
    <dgm:cxn modelId="{3C46DB9D-08E7-1547-B644-516EF082D7D7}" type="presParOf" srcId="{ED58067E-BCE8-284F-BEE6-D67DF5AA1164}" destId="{22283DB0-1AF8-C64E-AA57-DBE3D8D2258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B04718-D185-49DE-8783-3205B03A423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181CF-AC82-444B-A4B2-51FE91961E2D}">
      <dgm:prSet/>
      <dgm:spPr/>
      <dgm:t>
        <a:bodyPr/>
        <a:lstStyle/>
        <a:p>
          <a:r>
            <a:rPr lang="en-US" dirty="0"/>
            <a:t> High Public Burden of Illness</a:t>
          </a:r>
        </a:p>
      </dgm:t>
    </dgm:pt>
    <dgm:pt modelId="{1F231703-4770-47C4-9EA9-2ED1CC4E0A1A}" type="parTrans" cxnId="{7067F183-7F6A-4E5C-94E0-D3BEE4756B1C}">
      <dgm:prSet/>
      <dgm:spPr/>
      <dgm:t>
        <a:bodyPr/>
        <a:lstStyle/>
        <a:p>
          <a:endParaRPr lang="en-US"/>
        </a:p>
      </dgm:t>
    </dgm:pt>
    <dgm:pt modelId="{CA6D0B76-E348-411E-A33A-4C261B5AA00B}" type="sibTrans" cxnId="{7067F183-7F6A-4E5C-94E0-D3BEE4756B1C}">
      <dgm:prSet/>
      <dgm:spPr/>
      <dgm:t>
        <a:bodyPr/>
        <a:lstStyle/>
        <a:p>
          <a:endParaRPr lang="en-US"/>
        </a:p>
      </dgm:t>
    </dgm:pt>
    <dgm:pt modelId="{FD12BD59-CDCA-4823-A7ED-0AEA503D3191}">
      <dgm:prSet/>
      <dgm:spPr/>
      <dgm:t>
        <a:bodyPr/>
        <a:lstStyle/>
        <a:p>
          <a:r>
            <a:rPr lang="en-US" dirty="0"/>
            <a:t> </a:t>
          </a:r>
        </a:p>
      </dgm:t>
    </dgm:pt>
    <dgm:pt modelId="{C86B068D-222F-419C-82DE-3111C0885CBE}" type="sibTrans" cxnId="{2D107AE5-83AC-426E-BB2A-A9374089F33A}">
      <dgm:prSet/>
      <dgm:spPr/>
      <dgm:t>
        <a:bodyPr/>
        <a:lstStyle/>
        <a:p>
          <a:endParaRPr lang="en-US"/>
        </a:p>
      </dgm:t>
    </dgm:pt>
    <dgm:pt modelId="{42E83E36-02AF-455B-992D-5BF1F8539E68}" type="parTrans" cxnId="{2D107AE5-83AC-426E-BB2A-A9374089F33A}">
      <dgm:prSet/>
      <dgm:spPr/>
      <dgm:t>
        <a:bodyPr/>
        <a:lstStyle/>
        <a:p>
          <a:endParaRPr lang="en-US"/>
        </a:p>
      </dgm:t>
    </dgm:pt>
    <dgm:pt modelId="{AE3C92A3-E5D3-418D-97D4-AB4D9B64881A}">
      <dgm:prSet/>
      <dgm:spPr/>
      <dgm:t>
        <a:bodyPr/>
        <a:lstStyle/>
        <a:p>
          <a:r>
            <a:rPr lang="en-US" dirty="0"/>
            <a:t> </a:t>
          </a:r>
        </a:p>
      </dgm:t>
    </dgm:pt>
    <dgm:pt modelId="{F457F2B2-6266-4484-8891-EA8F2D375B4C}" type="sibTrans" cxnId="{E2B42E7F-EE94-47C8-8279-4763AE68A41E}">
      <dgm:prSet/>
      <dgm:spPr/>
      <dgm:t>
        <a:bodyPr/>
        <a:lstStyle/>
        <a:p>
          <a:endParaRPr lang="en-US"/>
        </a:p>
      </dgm:t>
    </dgm:pt>
    <dgm:pt modelId="{CB2ABCCE-5835-4D72-A108-30B9C9242368}" type="parTrans" cxnId="{E2B42E7F-EE94-47C8-8279-4763AE68A41E}">
      <dgm:prSet/>
      <dgm:spPr/>
      <dgm:t>
        <a:bodyPr/>
        <a:lstStyle/>
        <a:p>
          <a:endParaRPr lang="en-US"/>
        </a:p>
      </dgm:t>
    </dgm:pt>
    <dgm:pt modelId="{31814F5A-DD2E-472E-8B6B-2ED64BC48B38}">
      <dgm:prSet/>
      <dgm:spPr/>
      <dgm:t>
        <a:bodyPr/>
        <a:lstStyle/>
        <a:p>
          <a:r>
            <a:rPr lang="en-US" dirty="0"/>
            <a:t> </a:t>
          </a:r>
        </a:p>
      </dgm:t>
    </dgm:pt>
    <dgm:pt modelId="{0346675C-F96C-4B95-872F-21CA0EFA4E73}" type="sibTrans" cxnId="{1AAA4C38-2A63-412A-91A9-AF3FB59B017A}">
      <dgm:prSet/>
      <dgm:spPr/>
      <dgm:t>
        <a:bodyPr/>
        <a:lstStyle/>
        <a:p>
          <a:endParaRPr lang="en-US"/>
        </a:p>
      </dgm:t>
    </dgm:pt>
    <dgm:pt modelId="{7DA9A403-986E-446A-93AF-C3E7621A1A6B}" type="parTrans" cxnId="{1AAA4C38-2A63-412A-91A9-AF3FB59B017A}">
      <dgm:prSet/>
      <dgm:spPr/>
      <dgm:t>
        <a:bodyPr/>
        <a:lstStyle/>
        <a:p>
          <a:endParaRPr lang="en-US"/>
        </a:p>
      </dgm:t>
    </dgm:pt>
    <dgm:pt modelId="{9A93E5FF-2BD8-4BF5-BB71-B827DEEDDCEB}">
      <dgm:prSet/>
      <dgm:spPr/>
      <dgm:t>
        <a:bodyPr/>
        <a:lstStyle/>
        <a:p>
          <a:r>
            <a:rPr lang="en-US" dirty="0"/>
            <a:t> </a:t>
          </a:r>
        </a:p>
      </dgm:t>
    </dgm:pt>
    <dgm:pt modelId="{9BBB0EC8-300B-4B1F-8F7A-6234DCC3C5CC}" type="sibTrans" cxnId="{C8EA8CA7-0495-42E5-99F6-7E8D39D20BB6}">
      <dgm:prSet/>
      <dgm:spPr/>
      <dgm:t>
        <a:bodyPr/>
        <a:lstStyle/>
        <a:p>
          <a:endParaRPr lang="en-US"/>
        </a:p>
      </dgm:t>
    </dgm:pt>
    <dgm:pt modelId="{627F8374-A7B9-4C9C-B841-322BD774429F}" type="parTrans" cxnId="{C8EA8CA7-0495-42E5-99F6-7E8D39D20BB6}">
      <dgm:prSet/>
      <dgm:spPr/>
      <dgm:t>
        <a:bodyPr/>
        <a:lstStyle/>
        <a:p>
          <a:endParaRPr lang="en-US"/>
        </a:p>
      </dgm:t>
    </dgm:pt>
    <dgm:pt modelId="{ED58067E-BCE8-284F-BEE6-D67DF5AA1164}" type="pres">
      <dgm:prSet presAssocID="{91B04718-D185-49DE-8783-3205B03A423B}" presName="compositeShape" presStyleCnt="0">
        <dgm:presLayoutVars>
          <dgm:chMax val="7"/>
          <dgm:dir/>
          <dgm:resizeHandles val="exact"/>
        </dgm:presLayoutVars>
      </dgm:prSet>
      <dgm:spPr/>
    </dgm:pt>
    <dgm:pt modelId="{CC1B8C17-57CA-8648-B822-927AE62BEBA4}" type="pres">
      <dgm:prSet presAssocID="{91B04718-D185-49DE-8783-3205B03A423B}" presName="wedge1" presStyleLbl="node1" presStyleIdx="0" presStyleCnt="5"/>
      <dgm:spPr/>
    </dgm:pt>
    <dgm:pt modelId="{16FABB73-211D-2D4F-B744-1B99BE274E29}" type="pres">
      <dgm:prSet presAssocID="{91B04718-D185-49DE-8783-3205B03A423B}" presName="dummy1a" presStyleCnt="0"/>
      <dgm:spPr/>
    </dgm:pt>
    <dgm:pt modelId="{3F7E010A-9EA0-104F-A112-BCD27A731A76}" type="pres">
      <dgm:prSet presAssocID="{91B04718-D185-49DE-8783-3205B03A423B}" presName="dummy1b" presStyleCnt="0"/>
      <dgm:spPr/>
    </dgm:pt>
    <dgm:pt modelId="{64A85E84-692F-3C4C-A21F-B8DF204D4079}" type="pres">
      <dgm:prSet presAssocID="{91B04718-D185-49DE-8783-3205B03A423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B81D72-BB27-4F4C-932C-96CA005A31BC}" type="pres">
      <dgm:prSet presAssocID="{91B04718-D185-49DE-8783-3205B03A423B}" presName="wedge2" presStyleLbl="node1" presStyleIdx="1" presStyleCnt="5"/>
      <dgm:spPr/>
    </dgm:pt>
    <dgm:pt modelId="{5FA787B0-B5F5-5A41-93B1-F76AE7D13E2F}" type="pres">
      <dgm:prSet presAssocID="{91B04718-D185-49DE-8783-3205B03A423B}" presName="dummy2a" presStyleCnt="0"/>
      <dgm:spPr/>
    </dgm:pt>
    <dgm:pt modelId="{6D3B2B7F-4F79-894B-8161-AE429FFD9570}" type="pres">
      <dgm:prSet presAssocID="{91B04718-D185-49DE-8783-3205B03A423B}" presName="dummy2b" presStyleCnt="0"/>
      <dgm:spPr/>
    </dgm:pt>
    <dgm:pt modelId="{57EDF63E-4497-9F4B-ABDB-666F553FE559}" type="pres">
      <dgm:prSet presAssocID="{91B04718-D185-49DE-8783-3205B03A423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6F3BDA3-06C8-B14B-A8DF-BBAF864043A8}" type="pres">
      <dgm:prSet presAssocID="{91B04718-D185-49DE-8783-3205B03A423B}" presName="wedge3" presStyleLbl="node1" presStyleIdx="2" presStyleCnt="5"/>
      <dgm:spPr/>
    </dgm:pt>
    <dgm:pt modelId="{6A20C1EE-B2A6-ED47-9549-831F01452B24}" type="pres">
      <dgm:prSet presAssocID="{91B04718-D185-49DE-8783-3205B03A423B}" presName="dummy3a" presStyleCnt="0"/>
      <dgm:spPr/>
    </dgm:pt>
    <dgm:pt modelId="{D5873E83-89C0-FF4E-A69B-120D0D7DBB2E}" type="pres">
      <dgm:prSet presAssocID="{91B04718-D185-49DE-8783-3205B03A423B}" presName="dummy3b" presStyleCnt="0"/>
      <dgm:spPr/>
    </dgm:pt>
    <dgm:pt modelId="{065337EF-A548-1F4D-ACFD-2B96BC6352F4}" type="pres">
      <dgm:prSet presAssocID="{91B04718-D185-49DE-8783-3205B03A423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C249E70-CC7F-8248-9C30-344847E1860E}" type="pres">
      <dgm:prSet presAssocID="{91B04718-D185-49DE-8783-3205B03A423B}" presName="wedge4" presStyleLbl="node1" presStyleIdx="3" presStyleCnt="5"/>
      <dgm:spPr/>
    </dgm:pt>
    <dgm:pt modelId="{FA41E07E-164B-4F43-82C8-A2983AA625F0}" type="pres">
      <dgm:prSet presAssocID="{91B04718-D185-49DE-8783-3205B03A423B}" presName="dummy4a" presStyleCnt="0"/>
      <dgm:spPr/>
    </dgm:pt>
    <dgm:pt modelId="{792EF426-AF80-BB4D-B454-0C37176B4850}" type="pres">
      <dgm:prSet presAssocID="{91B04718-D185-49DE-8783-3205B03A423B}" presName="dummy4b" presStyleCnt="0"/>
      <dgm:spPr/>
    </dgm:pt>
    <dgm:pt modelId="{914A9CDD-60D6-5345-83F2-DB9AF0CEDA2B}" type="pres">
      <dgm:prSet presAssocID="{91B04718-D185-49DE-8783-3205B03A423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9D943A7-8680-524E-90B0-4009665FB7BE}" type="pres">
      <dgm:prSet presAssocID="{91B04718-D185-49DE-8783-3205B03A423B}" presName="wedge5" presStyleLbl="node1" presStyleIdx="4" presStyleCnt="5"/>
      <dgm:spPr/>
    </dgm:pt>
    <dgm:pt modelId="{B9F4F24B-C2AE-D946-A09C-C4FCC1DEA294}" type="pres">
      <dgm:prSet presAssocID="{91B04718-D185-49DE-8783-3205B03A423B}" presName="dummy5a" presStyleCnt="0"/>
      <dgm:spPr/>
    </dgm:pt>
    <dgm:pt modelId="{788CFB31-3614-6E4E-A0F1-AF40FDFCFCB5}" type="pres">
      <dgm:prSet presAssocID="{91B04718-D185-49DE-8783-3205B03A423B}" presName="dummy5b" presStyleCnt="0"/>
      <dgm:spPr/>
    </dgm:pt>
    <dgm:pt modelId="{FDF1FD8A-A7F1-D345-BBB8-32B76D184367}" type="pres">
      <dgm:prSet presAssocID="{91B04718-D185-49DE-8783-3205B03A423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272CC04-F29C-5441-B540-4DA78212E35C}" type="pres">
      <dgm:prSet presAssocID="{CA6D0B76-E348-411E-A33A-4C261B5AA00B}" presName="arrowWedge1" presStyleLbl="fgSibTrans2D1" presStyleIdx="0" presStyleCnt="5"/>
      <dgm:spPr/>
    </dgm:pt>
    <dgm:pt modelId="{1E727088-74E8-7D44-8006-EF96440CA72E}" type="pres">
      <dgm:prSet presAssocID="{C86B068D-222F-419C-82DE-3111C0885CBE}" presName="arrowWedge2" presStyleLbl="fgSibTrans2D1" presStyleIdx="1" presStyleCnt="5"/>
      <dgm:spPr/>
    </dgm:pt>
    <dgm:pt modelId="{06D1AF0E-B114-1146-A3E5-F33A755218D2}" type="pres">
      <dgm:prSet presAssocID="{F457F2B2-6266-4484-8891-EA8F2D375B4C}" presName="arrowWedge3" presStyleLbl="fgSibTrans2D1" presStyleIdx="2" presStyleCnt="5"/>
      <dgm:spPr/>
    </dgm:pt>
    <dgm:pt modelId="{3E6D79BF-3039-B24B-BD24-0BAD9D109B6E}" type="pres">
      <dgm:prSet presAssocID="{0346675C-F96C-4B95-872F-21CA0EFA4E73}" presName="arrowWedge4" presStyleLbl="fgSibTrans2D1" presStyleIdx="3" presStyleCnt="5"/>
      <dgm:spPr/>
    </dgm:pt>
    <dgm:pt modelId="{22283DB0-1AF8-C64E-AA57-DBE3D8D22585}" type="pres">
      <dgm:prSet presAssocID="{9BBB0EC8-300B-4B1F-8F7A-6234DCC3C5CC}" presName="arrowWedge5" presStyleLbl="fgSibTrans2D1" presStyleIdx="4" presStyleCnt="5"/>
      <dgm:spPr/>
    </dgm:pt>
  </dgm:ptLst>
  <dgm:cxnLst>
    <dgm:cxn modelId="{BC747F01-0814-3C4B-B658-2086E27002D4}" type="presOf" srcId="{FD12BD59-CDCA-4823-A7ED-0AEA503D3191}" destId="{BCB81D72-BB27-4F4C-932C-96CA005A31BC}" srcOrd="0" destOrd="0" presId="urn:microsoft.com/office/officeart/2005/8/layout/cycle8"/>
    <dgm:cxn modelId="{295D8E14-B2A7-5149-840F-87BEC0879E0F}" type="presOf" srcId="{F54181CF-AC82-444B-A4B2-51FE91961E2D}" destId="{64A85E84-692F-3C4C-A21F-B8DF204D4079}" srcOrd="1" destOrd="0" presId="urn:microsoft.com/office/officeart/2005/8/layout/cycle8"/>
    <dgm:cxn modelId="{2B300F19-BED4-C34C-914B-D4ECF1C26113}" type="presOf" srcId="{FD12BD59-CDCA-4823-A7ED-0AEA503D3191}" destId="{57EDF63E-4497-9F4B-ABDB-666F553FE559}" srcOrd="1" destOrd="0" presId="urn:microsoft.com/office/officeart/2005/8/layout/cycle8"/>
    <dgm:cxn modelId="{A9A77326-64D9-D443-9333-F13E45F06E9A}" type="presOf" srcId="{31814F5A-DD2E-472E-8B6B-2ED64BC48B38}" destId="{914A9CDD-60D6-5345-83F2-DB9AF0CEDA2B}" srcOrd="1" destOrd="0" presId="urn:microsoft.com/office/officeart/2005/8/layout/cycle8"/>
    <dgm:cxn modelId="{1AAA4C38-2A63-412A-91A9-AF3FB59B017A}" srcId="{91B04718-D185-49DE-8783-3205B03A423B}" destId="{31814F5A-DD2E-472E-8B6B-2ED64BC48B38}" srcOrd="3" destOrd="0" parTransId="{7DA9A403-986E-446A-93AF-C3E7621A1A6B}" sibTransId="{0346675C-F96C-4B95-872F-21CA0EFA4E73}"/>
    <dgm:cxn modelId="{26A9514C-23DF-E342-8D3A-55583FCB73C5}" type="presOf" srcId="{9A93E5FF-2BD8-4BF5-BB71-B827DEEDDCEB}" destId="{89D943A7-8680-524E-90B0-4009665FB7BE}" srcOrd="0" destOrd="0" presId="urn:microsoft.com/office/officeart/2005/8/layout/cycle8"/>
    <dgm:cxn modelId="{05A79E59-865A-ED48-8A6A-AAC130CA720A}" type="presOf" srcId="{AE3C92A3-E5D3-418D-97D4-AB4D9B64881A}" destId="{36F3BDA3-06C8-B14B-A8DF-BBAF864043A8}" srcOrd="0" destOrd="0" presId="urn:microsoft.com/office/officeart/2005/8/layout/cycle8"/>
    <dgm:cxn modelId="{750A2E6A-20DC-674A-AC37-9CC18A26F1D2}" type="presOf" srcId="{31814F5A-DD2E-472E-8B6B-2ED64BC48B38}" destId="{6C249E70-CC7F-8248-9C30-344847E1860E}" srcOrd="0" destOrd="0" presId="urn:microsoft.com/office/officeart/2005/8/layout/cycle8"/>
    <dgm:cxn modelId="{E2B42E7F-EE94-47C8-8279-4763AE68A41E}" srcId="{91B04718-D185-49DE-8783-3205B03A423B}" destId="{AE3C92A3-E5D3-418D-97D4-AB4D9B64881A}" srcOrd="2" destOrd="0" parTransId="{CB2ABCCE-5835-4D72-A108-30B9C9242368}" sibTransId="{F457F2B2-6266-4484-8891-EA8F2D375B4C}"/>
    <dgm:cxn modelId="{7067F183-7F6A-4E5C-94E0-D3BEE4756B1C}" srcId="{91B04718-D185-49DE-8783-3205B03A423B}" destId="{F54181CF-AC82-444B-A4B2-51FE91961E2D}" srcOrd="0" destOrd="0" parTransId="{1F231703-4770-47C4-9EA9-2ED1CC4E0A1A}" sibTransId="{CA6D0B76-E348-411E-A33A-4C261B5AA00B}"/>
    <dgm:cxn modelId="{C30FCF94-92DB-1A40-85D0-4465D8C04090}" type="presOf" srcId="{AE3C92A3-E5D3-418D-97D4-AB4D9B64881A}" destId="{065337EF-A548-1F4D-ACFD-2B96BC6352F4}" srcOrd="1" destOrd="0" presId="urn:microsoft.com/office/officeart/2005/8/layout/cycle8"/>
    <dgm:cxn modelId="{99419AA1-DF0A-D745-964E-EEFEEE1C7ECE}" type="presOf" srcId="{91B04718-D185-49DE-8783-3205B03A423B}" destId="{ED58067E-BCE8-284F-BEE6-D67DF5AA1164}" srcOrd="0" destOrd="0" presId="urn:microsoft.com/office/officeart/2005/8/layout/cycle8"/>
    <dgm:cxn modelId="{C8EA8CA7-0495-42E5-99F6-7E8D39D20BB6}" srcId="{91B04718-D185-49DE-8783-3205B03A423B}" destId="{9A93E5FF-2BD8-4BF5-BB71-B827DEEDDCEB}" srcOrd="4" destOrd="0" parTransId="{627F8374-A7B9-4C9C-B841-322BD774429F}" sibTransId="{9BBB0EC8-300B-4B1F-8F7A-6234DCC3C5CC}"/>
    <dgm:cxn modelId="{C8663BDC-9917-2643-82F0-97B6D016CC50}" type="presOf" srcId="{9A93E5FF-2BD8-4BF5-BB71-B827DEEDDCEB}" destId="{FDF1FD8A-A7F1-D345-BBB8-32B76D184367}" srcOrd="1" destOrd="0" presId="urn:microsoft.com/office/officeart/2005/8/layout/cycle8"/>
    <dgm:cxn modelId="{2D107AE5-83AC-426E-BB2A-A9374089F33A}" srcId="{91B04718-D185-49DE-8783-3205B03A423B}" destId="{FD12BD59-CDCA-4823-A7ED-0AEA503D3191}" srcOrd="1" destOrd="0" parTransId="{42E83E36-02AF-455B-992D-5BF1F8539E68}" sibTransId="{C86B068D-222F-419C-82DE-3111C0885CBE}"/>
    <dgm:cxn modelId="{65AF40EA-E9E5-8F4C-AE2F-3782F13A60CB}" type="presOf" srcId="{F54181CF-AC82-444B-A4B2-51FE91961E2D}" destId="{CC1B8C17-57CA-8648-B822-927AE62BEBA4}" srcOrd="0" destOrd="0" presId="urn:microsoft.com/office/officeart/2005/8/layout/cycle8"/>
    <dgm:cxn modelId="{5B583DB5-10F7-A44F-8AF7-48EA41410460}" type="presParOf" srcId="{ED58067E-BCE8-284F-BEE6-D67DF5AA1164}" destId="{CC1B8C17-57CA-8648-B822-927AE62BEBA4}" srcOrd="0" destOrd="0" presId="urn:microsoft.com/office/officeart/2005/8/layout/cycle8"/>
    <dgm:cxn modelId="{927A7D09-F64F-3845-8960-A97AAD32591B}" type="presParOf" srcId="{ED58067E-BCE8-284F-BEE6-D67DF5AA1164}" destId="{16FABB73-211D-2D4F-B744-1B99BE274E29}" srcOrd="1" destOrd="0" presId="urn:microsoft.com/office/officeart/2005/8/layout/cycle8"/>
    <dgm:cxn modelId="{3AFC5F03-07D1-4048-AF2C-072711D10ECB}" type="presParOf" srcId="{ED58067E-BCE8-284F-BEE6-D67DF5AA1164}" destId="{3F7E010A-9EA0-104F-A112-BCD27A731A76}" srcOrd="2" destOrd="0" presId="urn:microsoft.com/office/officeart/2005/8/layout/cycle8"/>
    <dgm:cxn modelId="{03C41080-E928-9549-BDE5-E82F739421EC}" type="presParOf" srcId="{ED58067E-BCE8-284F-BEE6-D67DF5AA1164}" destId="{64A85E84-692F-3C4C-A21F-B8DF204D4079}" srcOrd="3" destOrd="0" presId="urn:microsoft.com/office/officeart/2005/8/layout/cycle8"/>
    <dgm:cxn modelId="{23828E90-C6FA-924F-8BC9-3A1A61922446}" type="presParOf" srcId="{ED58067E-BCE8-284F-BEE6-D67DF5AA1164}" destId="{BCB81D72-BB27-4F4C-932C-96CA005A31BC}" srcOrd="4" destOrd="0" presId="urn:microsoft.com/office/officeart/2005/8/layout/cycle8"/>
    <dgm:cxn modelId="{7E379C7B-B7E5-D042-979B-D803BBBFD501}" type="presParOf" srcId="{ED58067E-BCE8-284F-BEE6-D67DF5AA1164}" destId="{5FA787B0-B5F5-5A41-93B1-F76AE7D13E2F}" srcOrd="5" destOrd="0" presId="urn:microsoft.com/office/officeart/2005/8/layout/cycle8"/>
    <dgm:cxn modelId="{9F344B03-B09F-F248-B5CE-9869B3AA8D46}" type="presParOf" srcId="{ED58067E-BCE8-284F-BEE6-D67DF5AA1164}" destId="{6D3B2B7F-4F79-894B-8161-AE429FFD9570}" srcOrd="6" destOrd="0" presId="urn:microsoft.com/office/officeart/2005/8/layout/cycle8"/>
    <dgm:cxn modelId="{4688A1AB-D184-E442-80BF-E91C641F91C9}" type="presParOf" srcId="{ED58067E-BCE8-284F-BEE6-D67DF5AA1164}" destId="{57EDF63E-4497-9F4B-ABDB-666F553FE559}" srcOrd="7" destOrd="0" presId="urn:microsoft.com/office/officeart/2005/8/layout/cycle8"/>
    <dgm:cxn modelId="{667FFA66-514B-8047-AE0E-EACAE4401261}" type="presParOf" srcId="{ED58067E-BCE8-284F-BEE6-D67DF5AA1164}" destId="{36F3BDA3-06C8-B14B-A8DF-BBAF864043A8}" srcOrd="8" destOrd="0" presId="urn:microsoft.com/office/officeart/2005/8/layout/cycle8"/>
    <dgm:cxn modelId="{3E323AFE-7C91-9140-9128-6E15232FBA54}" type="presParOf" srcId="{ED58067E-BCE8-284F-BEE6-D67DF5AA1164}" destId="{6A20C1EE-B2A6-ED47-9549-831F01452B24}" srcOrd="9" destOrd="0" presId="urn:microsoft.com/office/officeart/2005/8/layout/cycle8"/>
    <dgm:cxn modelId="{C2080BA4-1C26-EB4A-AE51-3A492B7EF9A8}" type="presParOf" srcId="{ED58067E-BCE8-284F-BEE6-D67DF5AA1164}" destId="{D5873E83-89C0-FF4E-A69B-120D0D7DBB2E}" srcOrd="10" destOrd="0" presId="urn:microsoft.com/office/officeart/2005/8/layout/cycle8"/>
    <dgm:cxn modelId="{5626CCD5-46D4-0544-A701-3068A1B0D564}" type="presParOf" srcId="{ED58067E-BCE8-284F-BEE6-D67DF5AA1164}" destId="{065337EF-A548-1F4D-ACFD-2B96BC6352F4}" srcOrd="11" destOrd="0" presId="urn:microsoft.com/office/officeart/2005/8/layout/cycle8"/>
    <dgm:cxn modelId="{D27EE73F-AEFB-0042-B1C9-C72B3A4819F2}" type="presParOf" srcId="{ED58067E-BCE8-284F-BEE6-D67DF5AA1164}" destId="{6C249E70-CC7F-8248-9C30-344847E1860E}" srcOrd="12" destOrd="0" presId="urn:microsoft.com/office/officeart/2005/8/layout/cycle8"/>
    <dgm:cxn modelId="{8B6D72D7-3CA7-2B43-9E55-78265CD4A7BB}" type="presParOf" srcId="{ED58067E-BCE8-284F-BEE6-D67DF5AA1164}" destId="{FA41E07E-164B-4F43-82C8-A2983AA625F0}" srcOrd="13" destOrd="0" presId="urn:microsoft.com/office/officeart/2005/8/layout/cycle8"/>
    <dgm:cxn modelId="{B00F04A8-F293-2249-877E-6134D1EE7174}" type="presParOf" srcId="{ED58067E-BCE8-284F-BEE6-D67DF5AA1164}" destId="{792EF426-AF80-BB4D-B454-0C37176B4850}" srcOrd="14" destOrd="0" presId="urn:microsoft.com/office/officeart/2005/8/layout/cycle8"/>
    <dgm:cxn modelId="{8A957603-ADEB-FD4A-8DAA-A4616A11E489}" type="presParOf" srcId="{ED58067E-BCE8-284F-BEE6-D67DF5AA1164}" destId="{914A9CDD-60D6-5345-83F2-DB9AF0CEDA2B}" srcOrd="15" destOrd="0" presId="urn:microsoft.com/office/officeart/2005/8/layout/cycle8"/>
    <dgm:cxn modelId="{FFDC1FCC-6FAD-4542-A01C-6EC24C5BCDA2}" type="presParOf" srcId="{ED58067E-BCE8-284F-BEE6-D67DF5AA1164}" destId="{89D943A7-8680-524E-90B0-4009665FB7BE}" srcOrd="16" destOrd="0" presId="urn:microsoft.com/office/officeart/2005/8/layout/cycle8"/>
    <dgm:cxn modelId="{E42979EC-FF6C-4D4A-B9FF-CCD5351BC6BD}" type="presParOf" srcId="{ED58067E-BCE8-284F-BEE6-D67DF5AA1164}" destId="{B9F4F24B-C2AE-D946-A09C-C4FCC1DEA294}" srcOrd="17" destOrd="0" presId="urn:microsoft.com/office/officeart/2005/8/layout/cycle8"/>
    <dgm:cxn modelId="{356A7FEC-828A-8C4C-8E77-7BA331AB5DCB}" type="presParOf" srcId="{ED58067E-BCE8-284F-BEE6-D67DF5AA1164}" destId="{788CFB31-3614-6E4E-A0F1-AF40FDFCFCB5}" srcOrd="18" destOrd="0" presId="urn:microsoft.com/office/officeart/2005/8/layout/cycle8"/>
    <dgm:cxn modelId="{2F7E146A-BCE1-4445-9A1A-FA797D0EA7AB}" type="presParOf" srcId="{ED58067E-BCE8-284F-BEE6-D67DF5AA1164}" destId="{FDF1FD8A-A7F1-D345-BBB8-32B76D184367}" srcOrd="19" destOrd="0" presId="urn:microsoft.com/office/officeart/2005/8/layout/cycle8"/>
    <dgm:cxn modelId="{36B989C7-5B96-B845-807F-621302EAAAB7}" type="presParOf" srcId="{ED58067E-BCE8-284F-BEE6-D67DF5AA1164}" destId="{F272CC04-F29C-5441-B540-4DA78212E35C}" srcOrd="20" destOrd="0" presId="urn:microsoft.com/office/officeart/2005/8/layout/cycle8"/>
    <dgm:cxn modelId="{882D7982-655A-E34E-A702-E41C6587EDF3}" type="presParOf" srcId="{ED58067E-BCE8-284F-BEE6-D67DF5AA1164}" destId="{1E727088-74E8-7D44-8006-EF96440CA72E}" srcOrd="21" destOrd="0" presId="urn:microsoft.com/office/officeart/2005/8/layout/cycle8"/>
    <dgm:cxn modelId="{D1E96B9D-66BA-1542-9DCD-E49B15B8C5F1}" type="presParOf" srcId="{ED58067E-BCE8-284F-BEE6-D67DF5AA1164}" destId="{06D1AF0E-B114-1146-A3E5-F33A755218D2}" srcOrd="22" destOrd="0" presId="urn:microsoft.com/office/officeart/2005/8/layout/cycle8"/>
    <dgm:cxn modelId="{31A11041-AE0C-CA43-BFB6-E67B307BFB69}" type="presParOf" srcId="{ED58067E-BCE8-284F-BEE6-D67DF5AA1164}" destId="{3E6D79BF-3039-B24B-BD24-0BAD9D109B6E}" srcOrd="23" destOrd="0" presId="urn:microsoft.com/office/officeart/2005/8/layout/cycle8"/>
    <dgm:cxn modelId="{3C46DB9D-08E7-1547-B644-516EF082D7D7}" type="presParOf" srcId="{ED58067E-BCE8-284F-BEE6-D67DF5AA1164}" destId="{22283DB0-1AF8-C64E-AA57-DBE3D8D2258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1B04718-D185-49DE-8783-3205B03A423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181CF-AC82-444B-A4B2-51FE91961E2D}">
      <dgm:prSet/>
      <dgm:spPr/>
      <dgm:t>
        <a:bodyPr/>
        <a:lstStyle/>
        <a:p>
          <a:r>
            <a:rPr lang="en-US" dirty="0"/>
            <a:t> High Public Burden of Illness</a:t>
          </a:r>
        </a:p>
      </dgm:t>
    </dgm:pt>
    <dgm:pt modelId="{1F231703-4770-47C4-9EA9-2ED1CC4E0A1A}" type="parTrans" cxnId="{7067F183-7F6A-4E5C-94E0-D3BEE4756B1C}">
      <dgm:prSet/>
      <dgm:spPr/>
      <dgm:t>
        <a:bodyPr/>
        <a:lstStyle/>
        <a:p>
          <a:endParaRPr lang="en-US"/>
        </a:p>
      </dgm:t>
    </dgm:pt>
    <dgm:pt modelId="{CA6D0B76-E348-411E-A33A-4C261B5AA00B}" type="sibTrans" cxnId="{7067F183-7F6A-4E5C-94E0-D3BEE4756B1C}">
      <dgm:prSet/>
      <dgm:spPr/>
      <dgm:t>
        <a:bodyPr/>
        <a:lstStyle/>
        <a:p>
          <a:endParaRPr lang="en-US"/>
        </a:p>
      </dgm:t>
    </dgm:pt>
    <dgm:pt modelId="{FD12BD59-CDCA-4823-A7ED-0AEA503D3191}">
      <dgm:prSet/>
      <dgm:spPr/>
      <dgm:t>
        <a:bodyPr/>
        <a:lstStyle/>
        <a:p>
          <a:r>
            <a:rPr lang="en-US"/>
            <a:t> High Incidence</a:t>
          </a:r>
          <a:endParaRPr lang="en-US" dirty="0"/>
        </a:p>
      </dgm:t>
    </dgm:pt>
    <dgm:pt modelId="{C86B068D-222F-419C-82DE-3111C0885CBE}" type="sibTrans" cxnId="{2D107AE5-83AC-426E-BB2A-A9374089F33A}">
      <dgm:prSet/>
      <dgm:spPr/>
      <dgm:t>
        <a:bodyPr/>
        <a:lstStyle/>
        <a:p>
          <a:endParaRPr lang="en-US"/>
        </a:p>
      </dgm:t>
    </dgm:pt>
    <dgm:pt modelId="{42E83E36-02AF-455B-992D-5BF1F8539E68}" type="parTrans" cxnId="{2D107AE5-83AC-426E-BB2A-A9374089F33A}">
      <dgm:prSet/>
      <dgm:spPr/>
      <dgm:t>
        <a:bodyPr/>
        <a:lstStyle/>
        <a:p>
          <a:endParaRPr lang="en-US"/>
        </a:p>
      </dgm:t>
    </dgm:pt>
    <dgm:pt modelId="{AE3C92A3-E5D3-418D-97D4-AB4D9B64881A}">
      <dgm:prSet/>
      <dgm:spPr/>
      <dgm:t>
        <a:bodyPr/>
        <a:lstStyle/>
        <a:p>
          <a:r>
            <a:rPr lang="en-US" dirty="0"/>
            <a:t> </a:t>
          </a:r>
        </a:p>
      </dgm:t>
    </dgm:pt>
    <dgm:pt modelId="{F457F2B2-6266-4484-8891-EA8F2D375B4C}" type="sibTrans" cxnId="{E2B42E7F-EE94-47C8-8279-4763AE68A41E}">
      <dgm:prSet/>
      <dgm:spPr/>
      <dgm:t>
        <a:bodyPr/>
        <a:lstStyle/>
        <a:p>
          <a:endParaRPr lang="en-US"/>
        </a:p>
      </dgm:t>
    </dgm:pt>
    <dgm:pt modelId="{CB2ABCCE-5835-4D72-A108-30B9C9242368}" type="parTrans" cxnId="{E2B42E7F-EE94-47C8-8279-4763AE68A41E}">
      <dgm:prSet/>
      <dgm:spPr/>
      <dgm:t>
        <a:bodyPr/>
        <a:lstStyle/>
        <a:p>
          <a:endParaRPr lang="en-US"/>
        </a:p>
      </dgm:t>
    </dgm:pt>
    <dgm:pt modelId="{31814F5A-DD2E-472E-8B6B-2ED64BC48B38}">
      <dgm:prSet/>
      <dgm:spPr/>
      <dgm:t>
        <a:bodyPr/>
        <a:lstStyle/>
        <a:p>
          <a:r>
            <a:rPr lang="en-US" dirty="0"/>
            <a:t> </a:t>
          </a:r>
        </a:p>
      </dgm:t>
    </dgm:pt>
    <dgm:pt modelId="{0346675C-F96C-4B95-872F-21CA0EFA4E73}" type="sibTrans" cxnId="{1AAA4C38-2A63-412A-91A9-AF3FB59B017A}">
      <dgm:prSet/>
      <dgm:spPr/>
      <dgm:t>
        <a:bodyPr/>
        <a:lstStyle/>
        <a:p>
          <a:endParaRPr lang="en-US"/>
        </a:p>
      </dgm:t>
    </dgm:pt>
    <dgm:pt modelId="{7DA9A403-986E-446A-93AF-C3E7621A1A6B}" type="parTrans" cxnId="{1AAA4C38-2A63-412A-91A9-AF3FB59B017A}">
      <dgm:prSet/>
      <dgm:spPr/>
      <dgm:t>
        <a:bodyPr/>
        <a:lstStyle/>
        <a:p>
          <a:endParaRPr lang="en-US"/>
        </a:p>
      </dgm:t>
    </dgm:pt>
    <dgm:pt modelId="{9A93E5FF-2BD8-4BF5-BB71-B827DEEDDCEB}">
      <dgm:prSet/>
      <dgm:spPr/>
      <dgm:t>
        <a:bodyPr/>
        <a:lstStyle/>
        <a:p>
          <a:r>
            <a:rPr lang="en-US" dirty="0"/>
            <a:t> </a:t>
          </a:r>
        </a:p>
      </dgm:t>
    </dgm:pt>
    <dgm:pt modelId="{9BBB0EC8-300B-4B1F-8F7A-6234DCC3C5CC}" type="sibTrans" cxnId="{C8EA8CA7-0495-42E5-99F6-7E8D39D20BB6}">
      <dgm:prSet/>
      <dgm:spPr/>
      <dgm:t>
        <a:bodyPr/>
        <a:lstStyle/>
        <a:p>
          <a:endParaRPr lang="en-US"/>
        </a:p>
      </dgm:t>
    </dgm:pt>
    <dgm:pt modelId="{627F8374-A7B9-4C9C-B841-322BD774429F}" type="parTrans" cxnId="{C8EA8CA7-0495-42E5-99F6-7E8D39D20BB6}">
      <dgm:prSet/>
      <dgm:spPr/>
      <dgm:t>
        <a:bodyPr/>
        <a:lstStyle/>
        <a:p>
          <a:endParaRPr lang="en-US"/>
        </a:p>
      </dgm:t>
    </dgm:pt>
    <dgm:pt modelId="{ED58067E-BCE8-284F-BEE6-D67DF5AA1164}" type="pres">
      <dgm:prSet presAssocID="{91B04718-D185-49DE-8783-3205B03A423B}" presName="compositeShape" presStyleCnt="0">
        <dgm:presLayoutVars>
          <dgm:chMax val="7"/>
          <dgm:dir/>
          <dgm:resizeHandles val="exact"/>
        </dgm:presLayoutVars>
      </dgm:prSet>
      <dgm:spPr/>
    </dgm:pt>
    <dgm:pt modelId="{CC1B8C17-57CA-8648-B822-927AE62BEBA4}" type="pres">
      <dgm:prSet presAssocID="{91B04718-D185-49DE-8783-3205B03A423B}" presName="wedge1" presStyleLbl="node1" presStyleIdx="0" presStyleCnt="5"/>
      <dgm:spPr/>
    </dgm:pt>
    <dgm:pt modelId="{16FABB73-211D-2D4F-B744-1B99BE274E29}" type="pres">
      <dgm:prSet presAssocID="{91B04718-D185-49DE-8783-3205B03A423B}" presName="dummy1a" presStyleCnt="0"/>
      <dgm:spPr/>
    </dgm:pt>
    <dgm:pt modelId="{3F7E010A-9EA0-104F-A112-BCD27A731A76}" type="pres">
      <dgm:prSet presAssocID="{91B04718-D185-49DE-8783-3205B03A423B}" presName="dummy1b" presStyleCnt="0"/>
      <dgm:spPr/>
    </dgm:pt>
    <dgm:pt modelId="{64A85E84-692F-3C4C-A21F-B8DF204D4079}" type="pres">
      <dgm:prSet presAssocID="{91B04718-D185-49DE-8783-3205B03A423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B81D72-BB27-4F4C-932C-96CA005A31BC}" type="pres">
      <dgm:prSet presAssocID="{91B04718-D185-49DE-8783-3205B03A423B}" presName="wedge2" presStyleLbl="node1" presStyleIdx="1" presStyleCnt="5"/>
      <dgm:spPr/>
    </dgm:pt>
    <dgm:pt modelId="{5FA787B0-B5F5-5A41-93B1-F76AE7D13E2F}" type="pres">
      <dgm:prSet presAssocID="{91B04718-D185-49DE-8783-3205B03A423B}" presName="dummy2a" presStyleCnt="0"/>
      <dgm:spPr/>
    </dgm:pt>
    <dgm:pt modelId="{6D3B2B7F-4F79-894B-8161-AE429FFD9570}" type="pres">
      <dgm:prSet presAssocID="{91B04718-D185-49DE-8783-3205B03A423B}" presName="dummy2b" presStyleCnt="0"/>
      <dgm:spPr/>
    </dgm:pt>
    <dgm:pt modelId="{57EDF63E-4497-9F4B-ABDB-666F553FE559}" type="pres">
      <dgm:prSet presAssocID="{91B04718-D185-49DE-8783-3205B03A423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6F3BDA3-06C8-B14B-A8DF-BBAF864043A8}" type="pres">
      <dgm:prSet presAssocID="{91B04718-D185-49DE-8783-3205B03A423B}" presName="wedge3" presStyleLbl="node1" presStyleIdx="2" presStyleCnt="5"/>
      <dgm:spPr/>
    </dgm:pt>
    <dgm:pt modelId="{6A20C1EE-B2A6-ED47-9549-831F01452B24}" type="pres">
      <dgm:prSet presAssocID="{91B04718-D185-49DE-8783-3205B03A423B}" presName="dummy3a" presStyleCnt="0"/>
      <dgm:spPr/>
    </dgm:pt>
    <dgm:pt modelId="{D5873E83-89C0-FF4E-A69B-120D0D7DBB2E}" type="pres">
      <dgm:prSet presAssocID="{91B04718-D185-49DE-8783-3205B03A423B}" presName="dummy3b" presStyleCnt="0"/>
      <dgm:spPr/>
    </dgm:pt>
    <dgm:pt modelId="{065337EF-A548-1F4D-ACFD-2B96BC6352F4}" type="pres">
      <dgm:prSet presAssocID="{91B04718-D185-49DE-8783-3205B03A423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C249E70-CC7F-8248-9C30-344847E1860E}" type="pres">
      <dgm:prSet presAssocID="{91B04718-D185-49DE-8783-3205B03A423B}" presName="wedge4" presStyleLbl="node1" presStyleIdx="3" presStyleCnt="5"/>
      <dgm:spPr/>
    </dgm:pt>
    <dgm:pt modelId="{FA41E07E-164B-4F43-82C8-A2983AA625F0}" type="pres">
      <dgm:prSet presAssocID="{91B04718-D185-49DE-8783-3205B03A423B}" presName="dummy4a" presStyleCnt="0"/>
      <dgm:spPr/>
    </dgm:pt>
    <dgm:pt modelId="{792EF426-AF80-BB4D-B454-0C37176B4850}" type="pres">
      <dgm:prSet presAssocID="{91B04718-D185-49DE-8783-3205B03A423B}" presName="dummy4b" presStyleCnt="0"/>
      <dgm:spPr/>
    </dgm:pt>
    <dgm:pt modelId="{914A9CDD-60D6-5345-83F2-DB9AF0CEDA2B}" type="pres">
      <dgm:prSet presAssocID="{91B04718-D185-49DE-8783-3205B03A423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9D943A7-8680-524E-90B0-4009665FB7BE}" type="pres">
      <dgm:prSet presAssocID="{91B04718-D185-49DE-8783-3205B03A423B}" presName="wedge5" presStyleLbl="node1" presStyleIdx="4" presStyleCnt="5"/>
      <dgm:spPr/>
    </dgm:pt>
    <dgm:pt modelId="{B9F4F24B-C2AE-D946-A09C-C4FCC1DEA294}" type="pres">
      <dgm:prSet presAssocID="{91B04718-D185-49DE-8783-3205B03A423B}" presName="dummy5a" presStyleCnt="0"/>
      <dgm:spPr/>
    </dgm:pt>
    <dgm:pt modelId="{788CFB31-3614-6E4E-A0F1-AF40FDFCFCB5}" type="pres">
      <dgm:prSet presAssocID="{91B04718-D185-49DE-8783-3205B03A423B}" presName="dummy5b" presStyleCnt="0"/>
      <dgm:spPr/>
    </dgm:pt>
    <dgm:pt modelId="{FDF1FD8A-A7F1-D345-BBB8-32B76D184367}" type="pres">
      <dgm:prSet presAssocID="{91B04718-D185-49DE-8783-3205B03A423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272CC04-F29C-5441-B540-4DA78212E35C}" type="pres">
      <dgm:prSet presAssocID="{CA6D0B76-E348-411E-A33A-4C261B5AA00B}" presName="arrowWedge1" presStyleLbl="fgSibTrans2D1" presStyleIdx="0" presStyleCnt="5"/>
      <dgm:spPr/>
    </dgm:pt>
    <dgm:pt modelId="{1E727088-74E8-7D44-8006-EF96440CA72E}" type="pres">
      <dgm:prSet presAssocID="{C86B068D-222F-419C-82DE-3111C0885CBE}" presName="arrowWedge2" presStyleLbl="fgSibTrans2D1" presStyleIdx="1" presStyleCnt="5"/>
      <dgm:spPr/>
    </dgm:pt>
    <dgm:pt modelId="{06D1AF0E-B114-1146-A3E5-F33A755218D2}" type="pres">
      <dgm:prSet presAssocID="{F457F2B2-6266-4484-8891-EA8F2D375B4C}" presName="arrowWedge3" presStyleLbl="fgSibTrans2D1" presStyleIdx="2" presStyleCnt="5"/>
      <dgm:spPr/>
    </dgm:pt>
    <dgm:pt modelId="{3E6D79BF-3039-B24B-BD24-0BAD9D109B6E}" type="pres">
      <dgm:prSet presAssocID="{0346675C-F96C-4B95-872F-21CA0EFA4E73}" presName="arrowWedge4" presStyleLbl="fgSibTrans2D1" presStyleIdx="3" presStyleCnt="5"/>
      <dgm:spPr/>
    </dgm:pt>
    <dgm:pt modelId="{22283DB0-1AF8-C64E-AA57-DBE3D8D22585}" type="pres">
      <dgm:prSet presAssocID="{9BBB0EC8-300B-4B1F-8F7A-6234DCC3C5CC}" presName="arrowWedge5" presStyleLbl="fgSibTrans2D1" presStyleIdx="4" presStyleCnt="5"/>
      <dgm:spPr/>
    </dgm:pt>
  </dgm:ptLst>
  <dgm:cxnLst>
    <dgm:cxn modelId="{BC747F01-0814-3C4B-B658-2086E27002D4}" type="presOf" srcId="{FD12BD59-CDCA-4823-A7ED-0AEA503D3191}" destId="{BCB81D72-BB27-4F4C-932C-96CA005A31BC}" srcOrd="0" destOrd="0" presId="urn:microsoft.com/office/officeart/2005/8/layout/cycle8"/>
    <dgm:cxn modelId="{295D8E14-B2A7-5149-840F-87BEC0879E0F}" type="presOf" srcId="{F54181CF-AC82-444B-A4B2-51FE91961E2D}" destId="{64A85E84-692F-3C4C-A21F-B8DF204D4079}" srcOrd="1" destOrd="0" presId="urn:microsoft.com/office/officeart/2005/8/layout/cycle8"/>
    <dgm:cxn modelId="{2B300F19-BED4-C34C-914B-D4ECF1C26113}" type="presOf" srcId="{FD12BD59-CDCA-4823-A7ED-0AEA503D3191}" destId="{57EDF63E-4497-9F4B-ABDB-666F553FE559}" srcOrd="1" destOrd="0" presId="urn:microsoft.com/office/officeart/2005/8/layout/cycle8"/>
    <dgm:cxn modelId="{A9A77326-64D9-D443-9333-F13E45F06E9A}" type="presOf" srcId="{31814F5A-DD2E-472E-8B6B-2ED64BC48B38}" destId="{914A9CDD-60D6-5345-83F2-DB9AF0CEDA2B}" srcOrd="1" destOrd="0" presId="urn:microsoft.com/office/officeart/2005/8/layout/cycle8"/>
    <dgm:cxn modelId="{1AAA4C38-2A63-412A-91A9-AF3FB59B017A}" srcId="{91B04718-D185-49DE-8783-3205B03A423B}" destId="{31814F5A-DD2E-472E-8B6B-2ED64BC48B38}" srcOrd="3" destOrd="0" parTransId="{7DA9A403-986E-446A-93AF-C3E7621A1A6B}" sibTransId="{0346675C-F96C-4B95-872F-21CA0EFA4E73}"/>
    <dgm:cxn modelId="{26A9514C-23DF-E342-8D3A-55583FCB73C5}" type="presOf" srcId="{9A93E5FF-2BD8-4BF5-BB71-B827DEEDDCEB}" destId="{89D943A7-8680-524E-90B0-4009665FB7BE}" srcOrd="0" destOrd="0" presId="urn:microsoft.com/office/officeart/2005/8/layout/cycle8"/>
    <dgm:cxn modelId="{05A79E59-865A-ED48-8A6A-AAC130CA720A}" type="presOf" srcId="{AE3C92A3-E5D3-418D-97D4-AB4D9B64881A}" destId="{36F3BDA3-06C8-B14B-A8DF-BBAF864043A8}" srcOrd="0" destOrd="0" presId="urn:microsoft.com/office/officeart/2005/8/layout/cycle8"/>
    <dgm:cxn modelId="{750A2E6A-20DC-674A-AC37-9CC18A26F1D2}" type="presOf" srcId="{31814F5A-DD2E-472E-8B6B-2ED64BC48B38}" destId="{6C249E70-CC7F-8248-9C30-344847E1860E}" srcOrd="0" destOrd="0" presId="urn:microsoft.com/office/officeart/2005/8/layout/cycle8"/>
    <dgm:cxn modelId="{E2B42E7F-EE94-47C8-8279-4763AE68A41E}" srcId="{91B04718-D185-49DE-8783-3205B03A423B}" destId="{AE3C92A3-E5D3-418D-97D4-AB4D9B64881A}" srcOrd="2" destOrd="0" parTransId="{CB2ABCCE-5835-4D72-A108-30B9C9242368}" sibTransId="{F457F2B2-6266-4484-8891-EA8F2D375B4C}"/>
    <dgm:cxn modelId="{7067F183-7F6A-4E5C-94E0-D3BEE4756B1C}" srcId="{91B04718-D185-49DE-8783-3205B03A423B}" destId="{F54181CF-AC82-444B-A4B2-51FE91961E2D}" srcOrd="0" destOrd="0" parTransId="{1F231703-4770-47C4-9EA9-2ED1CC4E0A1A}" sibTransId="{CA6D0B76-E348-411E-A33A-4C261B5AA00B}"/>
    <dgm:cxn modelId="{C30FCF94-92DB-1A40-85D0-4465D8C04090}" type="presOf" srcId="{AE3C92A3-E5D3-418D-97D4-AB4D9B64881A}" destId="{065337EF-A548-1F4D-ACFD-2B96BC6352F4}" srcOrd="1" destOrd="0" presId="urn:microsoft.com/office/officeart/2005/8/layout/cycle8"/>
    <dgm:cxn modelId="{99419AA1-DF0A-D745-964E-EEFEEE1C7ECE}" type="presOf" srcId="{91B04718-D185-49DE-8783-3205B03A423B}" destId="{ED58067E-BCE8-284F-BEE6-D67DF5AA1164}" srcOrd="0" destOrd="0" presId="urn:microsoft.com/office/officeart/2005/8/layout/cycle8"/>
    <dgm:cxn modelId="{C8EA8CA7-0495-42E5-99F6-7E8D39D20BB6}" srcId="{91B04718-D185-49DE-8783-3205B03A423B}" destId="{9A93E5FF-2BD8-4BF5-BB71-B827DEEDDCEB}" srcOrd="4" destOrd="0" parTransId="{627F8374-A7B9-4C9C-B841-322BD774429F}" sibTransId="{9BBB0EC8-300B-4B1F-8F7A-6234DCC3C5CC}"/>
    <dgm:cxn modelId="{C8663BDC-9917-2643-82F0-97B6D016CC50}" type="presOf" srcId="{9A93E5FF-2BD8-4BF5-BB71-B827DEEDDCEB}" destId="{FDF1FD8A-A7F1-D345-BBB8-32B76D184367}" srcOrd="1" destOrd="0" presId="urn:microsoft.com/office/officeart/2005/8/layout/cycle8"/>
    <dgm:cxn modelId="{2D107AE5-83AC-426E-BB2A-A9374089F33A}" srcId="{91B04718-D185-49DE-8783-3205B03A423B}" destId="{FD12BD59-CDCA-4823-A7ED-0AEA503D3191}" srcOrd="1" destOrd="0" parTransId="{42E83E36-02AF-455B-992D-5BF1F8539E68}" sibTransId="{C86B068D-222F-419C-82DE-3111C0885CBE}"/>
    <dgm:cxn modelId="{65AF40EA-E9E5-8F4C-AE2F-3782F13A60CB}" type="presOf" srcId="{F54181CF-AC82-444B-A4B2-51FE91961E2D}" destId="{CC1B8C17-57CA-8648-B822-927AE62BEBA4}" srcOrd="0" destOrd="0" presId="urn:microsoft.com/office/officeart/2005/8/layout/cycle8"/>
    <dgm:cxn modelId="{5B583DB5-10F7-A44F-8AF7-48EA41410460}" type="presParOf" srcId="{ED58067E-BCE8-284F-BEE6-D67DF5AA1164}" destId="{CC1B8C17-57CA-8648-B822-927AE62BEBA4}" srcOrd="0" destOrd="0" presId="urn:microsoft.com/office/officeart/2005/8/layout/cycle8"/>
    <dgm:cxn modelId="{927A7D09-F64F-3845-8960-A97AAD32591B}" type="presParOf" srcId="{ED58067E-BCE8-284F-BEE6-D67DF5AA1164}" destId="{16FABB73-211D-2D4F-B744-1B99BE274E29}" srcOrd="1" destOrd="0" presId="urn:microsoft.com/office/officeart/2005/8/layout/cycle8"/>
    <dgm:cxn modelId="{3AFC5F03-07D1-4048-AF2C-072711D10ECB}" type="presParOf" srcId="{ED58067E-BCE8-284F-BEE6-D67DF5AA1164}" destId="{3F7E010A-9EA0-104F-A112-BCD27A731A76}" srcOrd="2" destOrd="0" presId="urn:microsoft.com/office/officeart/2005/8/layout/cycle8"/>
    <dgm:cxn modelId="{03C41080-E928-9549-BDE5-E82F739421EC}" type="presParOf" srcId="{ED58067E-BCE8-284F-BEE6-D67DF5AA1164}" destId="{64A85E84-692F-3C4C-A21F-B8DF204D4079}" srcOrd="3" destOrd="0" presId="urn:microsoft.com/office/officeart/2005/8/layout/cycle8"/>
    <dgm:cxn modelId="{23828E90-C6FA-924F-8BC9-3A1A61922446}" type="presParOf" srcId="{ED58067E-BCE8-284F-BEE6-D67DF5AA1164}" destId="{BCB81D72-BB27-4F4C-932C-96CA005A31BC}" srcOrd="4" destOrd="0" presId="urn:microsoft.com/office/officeart/2005/8/layout/cycle8"/>
    <dgm:cxn modelId="{7E379C7B-B7E5-D042-979B-D803BBBFD501}" type="presParOf" srcId="{ED58067E-BCE8-284F-BEE6-D67DF5AA1164}" destId="{5FA787B0-B5F5-5A41-93B1-F76AE7D13E2F}" srcOrd="5" destOrd="0" presId="urn:microsoft.com/office/officeart/2005/8/layout/cycle8"/>
    <dgm:cxn modelId="{9F344B03-B09F-F248-B5CE-9869B3AA8D46}" type="presParOf" srcId="{ED58067E-BCE8-284F-BEE6-D67DF5AA1164}" destId="{6D3B2B7F-4F79-894B-8161-AE429FFD9570}" srcOrd="6" destOrd="0" presId="urn:microsoft.com/office/officeart/2005/8/layout/cycle8"/>
    <dgm:cxn modelId="{4688A1AB-D184-E442-80BF-E91C641F91C9}" type="presParOf" srcId="{ED58067E-BCE8-284F-BEE6-D67DF5AA1164}" destId="{57EDF63E-4497-9F4B-ABDB-666F553FE559}" srcOrd="7" destOrd="0" presId="urn:microsoft.com/office/officeart/2005/8/layout/cycle8"/>
    <dgm:cxn modelId="{667FFA66-514B-8047-AE0E-EACAE4401261}" type="presParOf" srcId="{ED58067E-BCE8-284F-BEE6-D67DF5AA1164}" destId="{36F3BDA3-06C8-B14B-A8DF-BBAF864043A8}" srcOrd="8" destOrd="0" presId="urn:microsoft.com/office/officeart/2005/8/layout/cycle8"/>
    <dgm:cxn modelId="{3E323AFE-7C91-9140-9128-6E15232FBA54}" type="presParOf" srcId="{ED58067E-BCE8-284F-BEE6-D67DF5AA1164}" destId="{6A20C1EE-B2A6-ED47-9549-831F01452B24}" srcOrd="9" destOrd="0" presId="urn:microsoft.com/office/officeart/2005/8/layout/cycle8"/>
    <dgm:cxn modelId="{C2080BA4-1C26-EB4A-AE51-3A492B7EF9A8}" type="presParOf" srcId="{ED58067E-BCE8-284F-BEE6-D67DF5AA1164}" destId="{D5873E83-89C0-FF4E-A69B-120D0D7DBB2E}" srcOrd="10" destOrd="0" presId="urn:microsoft.com/office/officeart/2005/8/layout/cycle8"/>
    <dgm:cxn modelId="{5626CCD5-46D4-0544-A701-3068A1B0D564}" type="presParOf" srcId="{ED58067E-BCE8-284F-BEE6-D67DF5AA1164}" destId="{065337EF-A548-1F4D-ACFD-2B96BC6352F4}" srcOrd="11" destOrd="0" presId="urn:microsoft.com/office/officeart/2005/8/layout/cycle8"/>
    <dgm:cxn modelId="{D27EE73F-AEFB-0042-B1C9-C72B3A4819F2}" type="presParOf" srcId="{ED58067E-BCE8-284F-BEE6-D67DF5AA1164}" destId="{6C249E70-CC7F-8248-9C30-344847E1860E}" srcOrd="12" destOrd="0" presId="urn:microsoft.com/office/officeart/2005/8/layout/cycle8"/>
    <dgm:cxn modelId="{8B6D72D7-3CA7-2B43-9E55-78265CD4A7BB}" type="presParOf" srcId="{ED58067E-BCE8-284F-BEE6-D67DF5AA1164}" destId="{FA41E07E-164B-4F43-82C8-A2983AA625F0}" srcOrd="13" destOrd="0" presId="urn:microsoft.com/office/officeart/2005/8/layout/cycle8"/>
    <dgm:cxn modelId="{B00F04A8-F293-2249-877E-6134D1EE7174}" type="presParOf" srcId="{ED58067E-BCE8-284F-BEE6-D67DF5AA1164}" destId="{792EF426-AF80-BB4D-B454-0C37176B4850}" srcOrd="14" destOrd="0" presId="urn:microsoft.com/office/officeart/2005/8/layout/cycle8"/>
    <dgm:cxn modelId="{8A957603-ADEB-FD4A-8DAA-A4616A11E489}" type="presParOf" srcId="{ED58067E-BCE8-284F-BEE6-D67DF5AA1164}" destId="{914A9CDD-60D6-5345-83F2-DB9AF0CEDA2B}" srcOrd="15" destOrd="0" presId="urn:microsoft.com/office/officeart/2005/8/layout/cycle8"/>
    <dgm:cxn modelId="{FFDC1FCC-6FAD-4542-A01C-6EC24C5BCDA2}" type="presParOf" srcId="{ED58067E-BCE8-284F-BEE6-D67DF5AA1164}" destId="{89D943A7-8680-524E-90B0-4009665FB7BE}" srcOrd="16" destOrd="0" presId="urn:microsoft.com/office/officeart/2005/8/layout/cycle8"/>
    <dgm:cxn modelId="{E42979EC-FF6C-4D4A-B9FF-CCD5351BC6BD}" type="presParOf" srcId="{ED58067E-BCE8-284F-BEE6-D67DF5AA1164}" destId="{B9F4F24B-C2AE-D946-A09C-C4FCC1DEA294}" srcOrd="17" destOrd="0" presId="urn:microsoft.com/office/officeart/2005/8/layout/cycle8"/>
    <dgm:cxn modelId="{356A7FEC-828A-8C4C-8E77-7BA331AB5DCB}" type="presParOf" srcId="{ED58067E-BCE8-284F-BEE6-D67DF5AA1164}" destId="{788CFB31-3614-6E4E-A0F1-AF40FDFCFCB5}" srcOrd="18" destOrd="0" presId="urn:microsoft.com/office/officeart/2005/8/layout/cycle8"/>
    <dgm:cxn modelId="{2F7E146A-BCE1-4445-9A1A-FA797D0EA7AB}" type="presParOf" srcId="{ED58067E-BCE8-284F-BEE6-D67DF5AA1164}" destId="{FDF1FD8A-A7F1-D345-BBB8-32B76D184367}" srcOrd="19" destOrd="0" presId="urn:microsoft.com/office/officeart/2005/8/layout/cycle8"/>
    <dgm:cxn modelId="{36B989C7-5B96-B845-807F-621302EAAAB7}" type="presParOf" srcId="{ED58067E-BCE8-284F-BEE6-D67DF5AA1164}" destId="{F272CC04-F29C-5441-B540-4DA78212E35C}" srcOrd="20" destOrd="0" presId="urn:microsoft.com/office/officeart/2005/8/layout/cycle8"/>
    <dgm:cxn modelId="{882D7982-655A-E34E-A702-E41C6587EDF3}" type="presParOf" srcId="{ED58067E-BCE8-284F-BEE6-D67DF5AA1164}" destId="{1E727088-74E8-7D44-8006-EF96440CA72E}" srcOrd="21" destOrd="0" presId="urn:microsoft.com/office/officeart/2005/8/layout/cycle8"/>
    <dgm:cxn modelId="{D1E96B9D-66BA-1542-9DCD-E49B15B8C5F1}" type="presParOf" srcId="{ED58067E-BCE8-284F-BEE6-D67DF5AA1164}" destId="{06D1AF0E-B114-1146-A3E5-F33A755218D2}" srcOrd="22" destOrd="0" presId="urn:microsoft.com/office/officeart/2005/8/layout/cycle8"/>
    <dgm:cxn modelId="{31A11041-AE0C-CA43-BFB6-E67B307BFB69}" type="presParOf" srcId="{ED58067E-BCE8-284F-BEE6-D67DF5AA1164}" destId="{3E6D79BF-3039-B24B-BD24-0BAD9D109B6E}" srcOrd="23" destOrd="0" presId="urn:microsoft.com/office/officeart/2005/8/layout/cycle8"/>
    <dgm:cxn modelId="{3C46DB9D-08E7-1547-B644-516EF082D7D7}" type="presParOf" srcId="{ED58067E-BCE8-284F-BEE6-D67DF5AA1164}" destId="{22283DB0-1AF8-C64E-AA57-DBE3D8D2258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B04718-D185-49DE-8783-3205B03A423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181CF-AC82-444B-A4B2-51FE91961E2D}">
      <dgm:prSet/>
      <dgm:spPr/>
      <dgm:t>
        <a:bodyPr/>
        <a:lstStyle/>
        <a:p>
          <a:r>
            <a:rPr lang="en-US" dirty="0"/>
            <a:t> High Public Burden of Illness</a:t>
          </a:r>
        </a:p>
      </dgm:t>
    </dgm:pt>
    <dgm:pt modelId="{1F231703-4770-47C4-9EA9-2ED1CC4E0A1A}" type="parTrans" cxnId="{7067F183-7F6A-4E5C-94E0-D3BEE4756B1C}">
      <dgm:prSet/>
      <dgm:spPr/>
      <dgm:t>
        <a:bodyPr/>
        <a:lstStyle/>
        <a:p>
          <a:endParaRPr lang="en-US"/>
        </a:p>
      </dgm:t>
    </dgm:pt>
    <dgm:pt modelId="{CA6D0B76-E348-411E-A33A-4C261B5AA00B}" type="sibTrans" cxnId="{7067F183-7F6A-4E5C-94E0-D3BEE4756B1C}">
      <dgm:prSet/>
      <dgm:spPr/>
      <dgm:t>
        <a:bodyPr/>
        <a:lstStyle/>
        <a:p>
          <a:endParaRPr lang="en-US"/>
        </a:p>
      </dgm:t>
    </dgm:pt>
    <dgm:pt modelId="{FD12BD59-CDCA-4823-A7ED-0AEA503D3191}">
      <dgm:prSet/>
      <dgm:spPr/>
      <dgm:t>
        <a:bodyPr/>
        <a:lstStyle/>
        <a:p>
          <a:r>
            <a:rPr lang="en-US"/>
            <a:t> High Incidence</a:t>
          </a:r>
          <a:endParaRPr lang="en-US" dirty="0"/>
        </a:p>
      </dgm:t>
    </dgm:pt>
    <dgm:pt modelId="{C86B068D-222F-419C-82DE-3111C0885CBE}" type="sibTrans" cxnId="{2D107AE5-83AC-426E-BB2A-A9374089F33A}">
      <dgm:prSet/>
      <dgm:spPr/>
      <dgm:t>
        <a:bodyPr/>
        <a:lstStyle/>
        <a:p>
          <a:endParaRPr lang="en-US"/>
        </a:p>
      </dgm:t>
    </dgm:pt>
    <dgm:pt modelId="{42E83E36-02AF-455B-992D-5BF1F8539E68}" type="parTrans" cxnId="{2D107AE5-83AC-426E-BB2A-A9374089F33A}">
      <dgm:prSet/>
      <dgm:spPr/>
      <dgm:t>
        <a:bodyPr/>
        <a:lstStyle/>
        <a:p>
          <a:endParaRPr lang="en-US"/>
        </a:p>
      </dgm:t>
    </dgm:pt>
    <dgm:pt modelId="{AE3C92A3-E5D3-418D-97D4-AB4D9B64881A}">
      <dgm:prSet/>
      <dgm:spPr/>
      <dgm:t>
        <a:bodyPr/>
        <a:lstStyle/>
        <a:p>
          <a:r>
            <a:rPr lang="en-US" dirty="0"/>
            <a:t> Availability of Treatments</a:t>
          </a:r>
        </a:p>
      </dgm:t>
    </dgm:pt>
    <dgm:pt modelId="{F457F2B2-6266-4484-8891-EA8F2D375B4C}" type="sibTrans" cxnId="{E2B42E7F-EE94-47C8-8279-4763AE68A41E}">
      <dgm:prSet/>
      <dgm:spPr/>
      <dgm:t>
        <a:bodyPr/>
        <a:lstStyle/>
        <a:p>
          <a:endParaRPr lang="en-US"/>
        </a:p>
      </dgm:t>
    </dgm:pt>
    <dgm:pt modelId="{CB2ABCCE-5835-4D72-A108-30B9C9242368}" type="parTrans" cxnId="{E2B42E7F-EE94-47C8-8279-4763AE68A41E}">
      <dgm:prSet/>
      <dgm:spPr/>
      <dgm:t>
        <a:bodyPr/>
        <a:lstStyle/>
        <a:p>
          <a:endParaRPr lang="en-US"/>
        </a:p>
      </dgm:t>
    </dgm:pt>
    <dgm:pt modelId="{31814F5A-DD2E-472E-8B6B-2ED64BC48B38}">
      <dgm:prSet/>
      <dgm:spPr/>
      <dgm:t>
        <a:bodyPr/>
        <a:lstStyle/>
        <a:p>
          <a:r>
            <a:rPr lang="en-US" dirty="0"/>
            <a:t> </a:t>
          </a:r>
        </a:p>
      </dgm:t>
    </dgm:pt>
    <dgm:pt modelId="{0346675C-F96C-4B95-872F-21CA0EFA4E73}" type="sibTrans" cxnId="{1AAA4C38-2A63-412A-91A9-AF3FB59B017A}">
      <dgm:prSet/>
      <dgm:spPr/>
      <dgm:t>
        <a:bodyPr/>
        <a:lstStyle/>
        <a:p>
          <a:endParaRPr lang="en-US"/>
        </a:p>
      </dgm:t>
    </dgm:pt>
    <dgm:pt modelId="{7DA9A403-986E-446A-93AF-C3E7621A1A6B}" type="parTrans" cxnId="{1AAA4C38-2A63-412A-91A9-AF3FB59B017A}">
      <dgm:prSet/>
      <dgm:spPr/>
      <dgm:t>
        <a:bodyPr/>
        <a:lstStyle/>
        <a:p>
          <a:endParaRPr lang="en-US"/>
        </a:p>
      </dgm:t>
    </dgm:pt>
    <dgm:pt modelId="{9A93E5FF-2BD8-4BF5-BB71-B827DEEDDCEB}">
      <dgm:prSet/>
      <dgm:spPr/>
      <dgm:t>
        <a:bodyPr/>
        <a:lstStyle/>
        <a:p>
          <a:r>
            <a:rPr lang="en-US" dirty="0"/>
            <a:t> </a:t>
          </a:r>
        </a:p>
      </dgm:t>
    </dgm:pt>
    <dgm:pt modelId="{9BBB0EC8-300B-4B1F-8F7A-6234DCC3C5CC}" type="sibTrans" cxnId="{C8EA8CA7-0495-42E5-99F6-7E8D39D20BB6}">
      <dgm:prSet/>
      <dgm:spPr/>
      <dgm:t>
        <a:bodyPr/>
        <a:lstStyle/>
        <a:p>
          <a:endParaRPr lang="en-US"/>
        </a:p>
      </dgm:t>
    </dgm:pt>
    <dgm:pt modelId="{627F8374-A7B9-4C9C-B841-322BD774429F}" type="parTrans" cxnId="{C8EA8CA7-0495-42E5-99F6-7E8D39D20BB6}">
      <dgm:prSet/>
      <dgm:spPr/>
      <dgm:t>
        <a:bodyPr/>
        <a:lstStyle/>
        <a:p>
          <a:endParaRPr lang="en-US"/>
        </a:p>
      </dgm:t>
    </dgm:pt>
    <dgm:pt modelId="{ED58067E-BCE8-284F-BEE6-D67DF5AA1164}" type="pres">
      <dgm:prSet presAssocID="{91B04718-D185-49DE-8783-3205B03A423B}" presName="compositeShape" presStyleCnt="0">
        <dgm:presLayoutVars>
          <dgm:chMax val="7"/>
          <dgm:dir/>
          <dgm:resizeHandles val="exact"/>
        </dgm:presLayoutVars>
      </dgm:prSet>
      <dgm:spPr/>
    </dgm:pt>
    <dgm:pt modelId="{CC1B8C17-57CA-8648-B822-927AE62BEBA4}" type="pres">
      <dgm:prSet presAssocID="{91B04718-D185-49DE-8783-3205B03A423B}" presName="wedge1" presStyleLbl="node1" presStyleIdx="0" presStyleCnt="5"/>
      <dgm:spPr/>
    </dgm:pt>
    <dgm:pt modelId="{16FABB73-211D-2D4F-B744-1B99BE274E29}" type="pres">
      <dgm:prSet presAssocID="{91B04718-D185-49DE-8783-3205B03A423B}" presName="dummy1a" presStyleCnt="0"/>
      <dgm:spPr/>
    </dgm:pt>
    <dgm:pt modelId="{3F7E010A-9EA0-104F-A112-BCD27A731A76}" type="pres">
      <dgm:prSet presAssocID="{91B04718-D185-49DE-8783-3205B03A423B}" presName="dummy1b" presStyleCnt="0"/>
      <dgm:spPr/>
    </dgm:pt>
    <dgm:pt modelId="{64A85E84-692F-3C4C-A21F-B8DF204D4079}" type="pres">
      <dgm:prSet presAssocID="{91B04718-D185-49DE-8783-3205B03A423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B81D72-BB27-4F4C-932C-96CA005A31BC}" type="pres">
      <dgm:prSet presAssocID="{91B04718-D185-49DE-8783-3205B03A423B}" presName="wedge2" presStyleLbl="node1" presStyleIdx="1" presStyleCnt="5"/>
      <dgm:spPr/>
    </dgm:pt>
    <dgm:pt modelId="{5FA787B0-B5F5-5A41-93B1-F76AE7D13E2F}" type="pres">
      <dgm:prSet presAssocID="{91B04718-D185-49DE-8783-3205B03A423B}" presName="dummy2a" presStyleCnt="0"/>
      <dgm:spPr/>
    </dgm:pt>
    <dgm:pt modelId="{6D3B2B7F-4F79-894B-8161-AE429FFD9570}" type="pres">
      <dgm:prSet presAssocID="{91B04718-D185-49DE-8783-3205B03A423B}" presName="dummy2b" presStyleCnt="0"/>
      <dgm:spPr/>
    </dgm:pt>
    <dgm:pt modelId="{57EDF63E-4497-9F4B-ABDB-666F553FE559}" type="pres">
      <dgm:prSet presAssocID="{91B04718-D185-49DE-8783-3205B03A423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6F3BDA3-06C8-B14B-A8DF-BBAF864043A8}" type="pres">
      <dgm:prSet presAssocID="{91B04718-D185-49DE-8783-3205B03A423B}" presName="wedge3" presStyleLbl="node1" presStyleIdx="2" presStyleCnt="5"/>
      <dgm:spPr/>
    </dgm:pt>
    <dgm:pt modelId="{6A20C1EE-B2A6-ED47-9549-831F01452B24}" type="pres">
      <dgm:prSet presAssocID="{91B04718-D185-49DE-8783-3205B03A423B}" presName="dummy3a" presStyleCnt="0"/>
      <dgm:spPr/>
    </dgm:pt>
    <dgm:pt modelId="{D5873E83-89C0-FF4E-A69B-120D0D7DBB2E}" type="pres">
      <dgm:prSet presAssocID="{91B04718-D185-49DE-8783-3205B03A423B}" presName="dummy3b" presStyleCnt="0"/>
      <dgm:spPr/>
    </dgm:pt>
    <dgm:pt modelId="{065337EF-A548-1F4D-ACFD-2B96BC6352F4}" type="pres">
      <dgm:prSet presAssocID="{91B04718-D185-49DE-8783-3205B03A423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C249E70-CC7F-8248-9C30-344847E1860E}" type="pres">
      <dgm:prSet presAssocID="{91B04718-D185-49DE-8783-3205B03A423B}" presName="wedge4" presStyleLbl="node1" presStyleIdx="3" presStyleCnt="5"/>
      <dgm:spPr/>
    </dgm:pt>
    <dgm:pt modelId="{FA41E07E-164B-4F43-82C8-A2983AA625F0}" type="pres">
      <dgm:prSet presAssocID="{91B04718-D185-49DE-8783-3205B03A423B}" presName="dummy4a" presStyleCnt="0"/>
      <dgm:spPr/>
    </dgm:pt>
    <dgm:pt modelId="{792EF426-AF80-BB4D-B454-0C37176B4850}" type="pres">
      <dgm:prSet presAssocID="{91B04718-D185-49DE-8783-3205B03A423B}" presName="dummy4b" presStyleCnt="0"/>
      <dgm:spPr/>
    </dgm:pt>
    <dgm:pt modelId="{914A9CDD-60D6-5345-83F2-DB9AF0CEDA2B}" type="pres">
      <dgm:prSet presAssocID="{91B04718-D185-49DE-8783-3205B03A423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9D943A7-8680-524E-90B0-4009665FB7BE}" type="pres">
      <dgm:prSet presAssocID="{91B04718-D185-49DE-8783-3205B03A423B}" presName="wedge5" presStyleLbl="node1" presStyleIdx="4" presStyleCnt="5"/>
      <dgm:spPr/>
    </dgm:pt>
    <dgm:pt modelId="{B9F4F24B-C2AE-D946-A09C-C4FCC1DEA294}" type="pres">
      <dgm:prSet presAssocID="{91B04718-D185-49DE-8783-3205B03A423B}" presName="dummy5a" presStyleCnt="0"/>
      <dgm:spPr/>
    </dgm:pt>
    <dgm:pt modelId="{788CFB31-3614-6E4E-A0F1-AF40FDFCFCB5}" type="pres">
      <dgm:prSet presAssocID="{91B04718-D185-49DE-8783-3205B03A423B}" presName="dummy5b" presStyleCnt="0"/>
      <dgm:spPr/>
    </dgm:pt>
    <dgm:pt modelId="{FDF1FD8A-A7F1-D345-BBB8-32B76D184367}" type="pres">
      <dgm:prSet presAssocID="{91B04718-D185-49DE-8783-3205B03A423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272CC04-F29C-5441-B540-4DA78212E35C}" type="pres">
      <dgm:prSet presAssocID="{CA6D0B76-E348-411E-A33A-4C261B5AA00B}" presName="arrowWedge1" presStyleLbl="fgSibTrans2D1" presStyleIdx="0" presStyleCnt="5"/>
      <dgm:spPr/>
    </dgm:pt>
    <dgm:pt modelId="{1E727088-74E8-7D44-8006-EF96440CA72E}" type="pres">
      <dgm:prSet presAssocID="{C86B068D-222F-419C-82DE-3111C0885CBE}" presName="arrowWedge2" presStyleLbl="fgSibTrans2D1" presStyleIdx="1" presStyleCnt="5"/>
      <dgm:spPr/>
    </dgm:pt>
    <dgm:pt modelId="{06D1AF0E-B114-1146-A3E5-F33A755218D2}" type="pres">
      <dgm:prSet presAssocID="{F457F2B2-6266-4484-8891-EA8F2D375B4C}" presName="arrowWedge3" presStyleLbl="fgSibTrans2D1" presStyleIdx="2" presStyleCnt="5"/>
      <dgm:spPr/>
    </dgm:pt>
    <dgm:pt modelId="{3E6D79BF-3039-B24B-BD24-0BAD9D109B6E}" type="pres">
      <dgm:prSet presAssocID="{0346675C-F96C-4B95-872F-21CA0EFA4E73}" presName="arrowWedge4" presStyleLbl="fgSibTrans2D1" presStyleIdx="3" presStyleCnt="5"/>
      <dgm:spPr/>
    </dgm:pt>
    <dgm:pt modelId="{22283DB0-1AF8-C64E-AA57-DBE3D8D22585}" type="pres">
      <dgm:prSet presAssocID="{9BBB0EC8-300B-4B1F-8F7A-6234DCC3C5CC}" presName="arrowWedge5" presStyleLbl="fgSibTrans2D1" presStyleIdx="4" presStyleCnt="5"/>
      <dgm:spPr/>
    </dgm:pt>
  </dgm:ptLst>
  <dgm:cxnLst>
    <dgm:cxn modelId="{BC747F01-0814-3C4B-B658-2086E27002D4}" type="presOf" srcId="{FD12BD59-CDCA-4823-A7ED-0AEA503D3191}" destId="{BCB81D72-BB27-4F4C-932C-96CA005A31BC}" srcOrd="0" destOrd="0" presId="urn:microsoft.com/office/officeart/2005/8/layout/cycle8"/>
    <dgm:cxn modelId="{295D8E14-B2A7-5149-840F-87BEC0879E0F}" type="presOf" srcId="{F54181CF-AC82-444B-A4B2-51FE91961E2D}" destId="{64A85E84-692F-3C4C-A21F-B8DF204D4079}" srcOrd="1" destOrd="0" presId="urn:microsoft.com/office/officeart/2005/8/layout/cycle8"/>
    <dgm:cxn modelId="{2B300F19-BED4-C34C-914B-D4ECF1C26113}" type="presOf" srcId="{FD12BD59-CDCA-4823-A7ED-0AEA503D3191}" destId="{57EDF63E-4497-9F4B-ABDB-666F553FE559}" srcOrd="1" destOrd="0" presId="urn:microsoft.com/office/officeart/2005/8/layout/cycle8"/>
    <dgm:cxn modelId="{A9A77326-64D9-D443-9333-F13E45F06E9A}" type="presOf" srcId="{31814F5A-DD2E-472E-8B6B-2ED64BC48B38}" destId="{914A9CDD-60D6-5345-83F2-DB9AF0CEDA2B}" srcOrd="1" destOrd="0" presId="urn:microsoft.com/office/officeart/2005/8/layout/cycle8"/>
    <dgm:cxn modelId="{1AAA4C38-2A63-412A-91A9-AF3FB59B017A}" srcId="{91B04718-D185-49DE-8783-3205B03A423B}" destId="{31814F5A-DD2E-472E-8B6B-2ED64BC48B38}" srcOrd="3" destOrd="0" parTransId="{7DA9A403-986E-446A-93AF-C3E7621A1A6B}" sibTransId="{0346675C-F96C-4B95-872F-21CA0EFA4E73}"/>
    <dgm:cxn modelId="{26A9514C-23DF-E342-8D3A-55583FCB73C5}" type="presOf" srcId="{9A93E5FF-2BD8-4BF5-BB71-B827DEEDDCEB}" destId="{89D943A7-8680-524E-90B0-4009665FB7BE}" srcOrd="0" destOrd="0" presId="urn:microsoft.com/office/officeart/2005/8/layout/cycle8"/>
    <dgm:cxn modelId="{05A79E59-865A-ED48-8A6A-AAC130CA720A}" type="presOf" srcId="{AE3C92A3-E5D3-418D-97D4-AB4D9B64881A}" destId="{36F3BDA3-06C8-B14B-A8DF-BBAF864043A8}" srcOrd="0" destOrd="0" presId="urn:microsoft.com/office/officeart/2005/8/layout/cycle8"/>
    <dgm:cxn modelId="{750A2E6A-20DC-674A-AC37-9CC18A26F1D2}" type="presOf" srcId="{31814F5A-DD2E-472E-8B6B-2ED64BC48B38}" destId="{6C249E70-CC7F-8248-9C30-344847E1860E}" srcOrd="0" destOrd="0" presId="urn:microsoft.com/office/officeart/2005/8/layout/cycle8"/>
    <dgm:cxn modelId="{E2B42E7F-EE94-47C8-8279-4763AE68A41E}" srcId="{91B04718-D185-49DE-8783-3205B03A423B}" destId="{AE3C92A3-E5D3-418D-97D4-AB4D9B64881A}" srcOrd="2" destOrd="0" parTransId="{CB2ABCCE-5835-4D72-A108-30B9C9242368}" sibTransId="{F457F2B2-6266-4484-8891-EA8F2D375B4C}"/>
    <dgm:cxn modelId="{7067F183-7F6A-4E5C-94E0-D3BEE4756B1C}" srcId="{91B04718-D185-49DE-8783-3205B03A423B}" destId="{F54181CF-AC82-444B-A4B2-51FE91961E2D}" srcOrd="0" destOrd="0" parTransId="{1F231703-4770-47C4-9EA9-2ED1CC4E0A1A}" sibTransId="{CA6D0B76-E348-411E-A33A-4C261B5AA00B}"/>
    <dgm:cxn modelId="{C30FCF94-92DB-1A40-85D0-4465D8C04090}" type="presOf" srcId="{AE3C92A3-E5D3-418D-97D4-AB4D9B64881A}" destId="{065337EF-A548-1F4D-ACFD-2B96BC6352F4}" srcOrd="1" destOrd="0" presId="urn:microsoft.com/office/officeart/2005/8/layout/cycle8"/>
    <dgm:cxn modelId="{99419AA1-DF0A-D745-964E-EEFEEE1C7ECE}" type="presOf" srcId="{91B04718-D185-49DE-8783-3205B03A423B}" destId="{ED58067E-BCE8-284F-BEE6-D67DF5AA1164}" srcOrd="0" destOrd="0" presId="urn:microsoft.com/office/officeart/2005/8/layout/cycle8"/>
    <dgm:cxn modelId="{C8EA8CA7-0495-42E5-99F6-7E8D39D20BB6}" srcId="{91B04718-D185-49DE-8783-3205B03A423B}" destId="{9A93E5FF-2BD8-4BF5-BB71-B827DEEDDCEB}" srcOrd="4" destOrd="0" parTransId="{627F8374-A7B9-4C9C-B841-322BD774429F}" sibTransId="{9BBB0EC8-300B-4B1F-8F7A-6234DCC3C5CC}"/>
    <dgm:cxn modelId="{C8663BDC-9917-2643-82F0-97B6D016CC50}" type="presOf" srcId="{9A93E5FF-2BD8-4BF5-BB71-B827DEEDDCEB}" destId="{FDF1FD8A-A7F1-D345-BBB8-32B76D184367}" srcOrd="1" destOrd="0" presId="urn:microsoft.com/office/officeart/2005/8/layout/cycle8"/>
    <dgm:cxn modelId="{2D107AE5-83AC-426E-BB2A-A9374089F33A}" srcId="{91B04718-D185-49DE-8783-3205B03A423B}" destId="{FD12BD59-CDCA-4823-A7ED-0AEA503D3191}" srcOrd="1" destOrd="0" parTransId="{42E83E36-02AF-455B-992D-5BF1F8539E68}" sibTransId="{C86B068D-222F-419C-82DE-3111C0885CBE}"/>
    <dgm:cxn modelId="{65AF40EA-E9E5-8F4C-AE2F-3782F13A60CB}" type="presOf" srcId="{F54181CF-AC82-444B-A4B2-51FE91961E2D}" destId="{CC1B8C17-57CA-8648-B822-927AE62BEBA4}" srcOrd="0" destOrd="0" presId="urn:microsoft.com/office/officeart/2005/8/layout/cycle8"/>
    <dgm:cxn modelId="{5B583DB5-10F7-A44F-8AF7-48EA41410460}" type="presParOf" srcId="{ED58067E-BCE8-284F-BEE6-D67DF5AA1164}" destId="{CC1B8C17-57CA-8648-B822-927AE62BEBA4}" srcOrd="0" destOrd="0" presId="urn:microsoft.com/office/officeart/2005/8/layout/cycle8"/>
    <dgm:cxn modelId="{927A7D09-F64F-3845-8960-A97AAD32591B}" type="presParOf" srcId="{ED58067E-BCE8-284F-BEE6-D67DF5AA1164}" destId="{16FABB73-211D-2D4F-B744-1B99BE274E29}" srcOrd="1" destOrd="0" presId="urn:microsoft.com/office/officeart/2005/8/layout/cycle8"/>
    <dgm:cxn modelId="{3AFC5F03-07D1-4048-AF2C-072711D10ECB}" type="presParOf" srcId="{ED58067E-BCE8-284F-BEE6-D67DF5AA1164}" destId="{3F7E010A-9EA0-104F-A112-BCD27A731A76}" srcOrd="2" destOrd="0" presId="urn:microsoft.com/office/officeart/2005/8/layout/cycle8"/>
    <dgm:cxn modelId="{03C41080-E928-9549-BDE5-E82F739421EC}" type="presParOf" srcId="{ED58067E-BCE8-284F-BEE6-D67DF5AA1164}" destId="{64A85E84-692F-3C4C-A21F-B8DF204D4079}" srcOrd="3" destOrd="0" presId="urn:microsoft.com/office/officeart/2005/8/layout/cycle8"/>
    <dgm:cxn modelId="{23828E90-C6FA-924F-8BC9-3A1A61922446}" type="presParOf" srcId="{ED58067E-BCE8-284F-BEE6-D67DF5AA1164}" destId="{BCB81D72-BB27-4F4C-932C-96CA005A31BC}" srcOrd="4" destOrd="0" presId="urn:microsoft.com/office/officeart/2005/8/layout/cycle8"/>
    <dgm:cxn modelId="{7E379C7B-B7E5-D042-979B-D803BBBFD501}" type="presParOf" srcId="{ED58067E-BCE8-284F-BEE6-D67DF5AA1164}" destId="{5FA787B0-B5F5-5A41-93B1-F76AE7D13E2F}" srcOrd="5" destOrd="0" presId="urn:microsoft.com/office/officeart/2005/8/layout/cycle8"/>
    <dgm:cxn modelId="{9F344B03-B09F-F248-B5CE-9869B3AA8D46}" type="presParOf" srcId="{ED58067E-BCE8-284F-BEE6-D67DF5AA1164}" destId="{6D3B2B7F-4F79-894B-8161-AE429FFD9570}" srcOrd="6" destOrd="0" presId="urn:microsoft.com/office/officeart/2005/8/layout/cycle8"/>
    <dgm:cxn modelId="{4688A1AB-D184-E442-80BF-E91C641F91C9}" type="presParOf" srcId="{ED58067E-BCE8-284F-BEE6-D67DF5AA1164}" destId="{57EDF63E-4497-9F4B-ABDB-666F553FE559}" srcOrd="7" destOrd="0" presId="urn:microsoft.com/office/officeart/2005/8/layout/cycle8"/>
    <dgm:cxn modelId="{667FFA66-514B-8047-AE0E-EACAE4401261}" type="presParOf" srcId="{ED58067E-BCE8-284F-BEE6-D67DF5AA1164}" destId="{36F3BDA3-06C8-B14B-A8DF-BBAF864043A8}" srcOrd="8" destOrd="0" presId="urn:microsoft.com/office/officeart/2005/8/layout/cycle8"/>
    <dgm:cxn modelId="{3E323AFE-7C91-9140-9128-6E15232FBA54}" type="presParOf" srcId="{ED58067E-BCE8-284F-BEE6-D67DF5AA1164}" destId="{6A20C1EE-B2A6-ED47-9549-831F01452B24}" srcOrd="9" destOrd="0" presId="urn:microsoft.com/office/officeart/2005/8/layout/cycle8"/>
    <dgm:cxn modelId="{C2080BA4-1C26-EB4A-AE51-3A492B7EF9A8}" type="presParOf" srcId="{ED58067E-BCE8-284F-BEE6-D67DF5AA1164}" destId="{D5873E83-89C0-FF4E-A69B-120D0D7DBB2E}" srcOrd="10" destOrd="0" presId="urn:microsoft.com/office/officeart/2005/8/layout/cycle8"/>
    <dgm:cxn modelId="{5626CCD5-46D4-0544-A701-3068A1B0D564}" type="presParOf" srcId="{ED58067E-BCE8-284F-BEE6-D67DF5AA1164}" destId="{065337EF-A548-1F4D-ACFD-2B96BC6352F4}" srcOrd="11" destOrd="0" presId="urn:microsoft.com/office/officeart/2005/8/layout/cycle8"/>
    <dgm:cxn modelId="{D27EE73F-AEFB-0042-B1C9-C72B3A4819F2}" type="presParOf" srcId="{ED58067E-BCE8-284F-BEE6-D67DF5AA1164}" destId="{6C249E70-CC7F-8248-9C30-344847E1860E}" srcOrd="12" destOrd="0" presId="urn:microsoft.com/office/officeart/2005/8/layout/cycle8"/>
    <dgm:cxn modelId="{8B6D72D7-3CA7-2B43-9E55-78265CD4A7BB}" type="presParOf" srcId="{ED58067E-BCE8-284F-BEE6-D67DF5AA1164}" destId="{FA41E07E-164B-4F43-82C8-A2983AA625F0}" srcOrd="13" destOrd="0" presId="urn:microsoft.com/office/officeart/2005/8/layout/cycle8"/>
    <dgm:cxn modelId="{B00F04A8-F293-2249-877E-6134D1EE7174}" type="presParOf" srcId="{ED58067E-BCE8-284F-BEE6-D67DF5AA1164}" destId="{792EF426-AF80-BB4D-B454-0C37176B4850}" srcOrd="14" destOrd="0" presId="urn:microsoft.com/office/officeart/2005/8/layout/cycle8"/>
    <dgm:cxn modelId="{8A957603-ADEB-FD4A-8DAA-A4616A11E489}" type="presParOf" srcId="{ED58067E-BCE8-284F-BEE6-D67DF5AA1164}" destId="{914A9CDD-60D6-5345-83F2-DB9AF0CEDA2B}" srcOrd="15" destOrd="0" presId="urn:microsoft.com/office/officeart/2005/8/layout/cycle8"/>
    <dgm:cxn modelId="{FFDC1FCC-6FAD-4542-A01C-6EC24C5BCDA2}" type="presParOf" srcId="{ED58067E-BCE8-284F-BEE6-D67DF5AA1164}" destId="{89D943A7-8680-524E-90B0-4009665FB7BE}" srcOrd="16" destOrd="0" presId="urn:microsoft.com/office/officeart/2005/8/layout/cycle8"/>
    <dgm:cxn modelId="{E42979EC-FF6C-4D4A-B9FF-CCD5351BC6BD}" type="presParOf" srcId="{ED58067E-BCE8-284F-BEE6-D67DF5AA1164}" destId="{B9F4F24B-C2AE-D946-A09C-C4FCC1DEA294}" srcOrd="17" destOrd="0" presId="urn:microsoft.com/office/officeart/2005/8/layout/cycle8"/>
    <dgm:cxn modelId="{356A7FEC-828A-8C4C-8E77-7BA331AB5DCB}" type="presParOf" srcId="{ED58067E-BCE8-284F-BEE6-D67DF5AA1164}" destId="{788CFB31-3614-6E4E-A0F1-AF40FDFCFCB5}" srcOrd="18" destOrd="0" presId="urn:microsoft.com/office/officeart/2005/8/layout/cycle8"/>
    <dgm:cxn modelId="{2F7E146A-BCE1-4445-9A1A-FA797D0EA7AB}" type="presParOf" srcId="{ED58067E-BCE8-284F-BEE6-D67DF5AA1164}" destId="{FDF1FD8A-A7F1-D345-BBB8-32B76D184367}" srcOrd="19" destOrd="0" presId="urn:microsoft.com/office/officeart/2005/8/layout/cycle8"/>
    <dgm:cxn modelId="{36B989C7-5B96-B845-807F-621302EAAAB7}" type="presParOf" srcId="{ED58067E-BCE8-284F-BEE6-D67DF5AA1164}" destId="{F272CC04-F29C-5441-B540-4DA78212E35C}" srcOrd="20" destOrd="0" presId="urn:microsoft.com/office/officeart/2005/8/layout/cycle8"/>
    <dgm:cxn modelId="{882D7982-655A-E34E-A702-E41C6587EDF3}" type="presParOf" srcId="{ED58067E-BCE8-284F-BEE6-D67DF5AA1164}" destId="{1E727088-74E8-7D44-8006-EF96440CA72E}" srcOrd="21" destOrd="0" presId="urn:microsoft.com/office/officeart/2005/8/layout/cycle8"/>
    <dgm:cxn modelId="{D1E96B9D-66BA-1542-9DCD-E49B15B8C5F1}" type="presParOf" srcId="{ED58067E-BCE8-284F-BEE6-D67DF5AA1164}" destId="{06D1AF0E-B114-1146-A3E5-F33A755218D2}" srcOrd="22" destOrd="0" presId="urn:microsoft.com/office/officeart/2005/8/layout/cycle8"/>
    <dgm:cxn modelId="{31A11041-AE0C-CA43-BFB6-E67B307BFB69}" type="presParOf" srcId="{ED58067E-BCE8-284F-BEE6-D67DF5AA1164}" destId="{3E6D79BF-3039-B24B-BD24-0BAD9D109B6E}" srcOrd="23" destOrd="0" presId="urn:microsoft.com/office/officeart/2005/8/layout/cycle8"/>
    <dgm:cxn modelId="{3C46DB9D-08E7-1547-B644-516EF082D7D7}" type="presParOf" srcId="{ED58067E-BCE8-284F-BEE6-D67DF5AA1164}" destId="{22283DB0-1AF8-C64E-AA57-DBE3D8D2258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B04718-D185-49DE-8783-3205B03A423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181CF-AC82-444B-A4B2-51FE91961E2D}">
      <dgm:prSet/>
      <dgm:spPr/>
      <dgm:t>
        <a:bodyPr/>
        <a:lstStyle/>
        <a:p>
          <a:r>
            <a:rPr lang="en-US" dirty="0"/>
            <a:t> High Public Burden of Illness</a:t>
          </a:r>
        </a:p>
      </dgm:t>
    </dgm:pt>
    <dgm:pt modelId="{1F231703-4770-47C4-9EA9-2ED1CC4E0A1A}" type="parTrans" cxnId="{7067F183-7F6A-4E5C-94E0-D3BEE4756B1C}">
      <dgm:prSet/>
      <dgm:spPr/>
      <dgm:t>
        <a:bodyPr/>
        <a:lstStyle/>
        <a:p>
          <a:endParaRPr lang="en-US"/>
        </a:p>
      </dgm:t>
    </dgm:pt>
    <dgm:pt modelId="{CA6D0B76-E348-411E-A33A-4C261B5AA00B}" type="sibTrans" cxnId="{7067F183-7F6A-4E5C-94E0-D3BEE4756B1C}">
      <dgm:prSet/>
      <dgm:spPr/>
      <dgm:t>
        <a:bodyPr/>
        <a:lstStyle/>
        <a:p>
          <a:endParaRPr lang="en-US"/>
        </a:p>
      </dgm:t>
    </dgm:pt>
    <dgm:pt modelId="{FD12BD59-CDCA-4823-A7ED-0AEA503D3191}">
      <dgm:prSet/>
      <dgm:spPr/>
      <dgm:t>
        <a:bodyPr/>
        <a:lstStyle/>
        <a:p>
          <a:r>
            <a:rPr lang="en-US"/>
            <a:t> High Incidence</a:t>
          </a:r>
          <a:endParaRPr lang="en-US" dirty="0"/>
        </a:p>
      </dgm:t>
    </dgm:pt>
    <dgm:pt modelId="{C86B068D-222F-419C-82DE-3111C0885CBE}" type="sibTrans" cxnId="{2D107AE5-83AC-426E-BB2A-A9374089F33A}">
      <dgm:prSet/>
      <dgm:spPr/>
      <dgm:t>
        <a:bodyPr/>
        <a:lstStyle/>
        <a:p>
          <a:endParaRPr lang="en-US"/>
        </a:p>
      </dgm:t>
    </dgm:pt>
    <dgm:pt modelId="{42E83E36-02AF-455B-992D-5BF1F8539E68}" type="parTrans" cxnId="{2D107AE5-83AC-426E-BB2A-A9374089F33A}">
      <dgm:prSet/>
      <dgm:spPr/>
      <dgm:t>
        <a:bodyPr/>
        <a:lstStyle/>
        <a:p>
          <a:endParaRPr lang="en-US"/>
        </a:p>
      </dgm:t>
    </dgm:pt>
    <dgm:pt modelId="{AE3C92A3-E5D3-418D-97D4-AB4D9B64881A}">
      <dgm:prSet/>
      <dgm:spPr/>
      <dgm:t>
        <a:bodyPr/>
        <a:lstStyle/>
        <a:p>
          <a:r>
            <a:rPr lang="en-US" dirty="0"/>
            <a:t> Availability of Treatments</a:t>
          </a:r>
        </a:p>
      </dgm:t>
    </dgm:pt>
    <dgm:pt modelId="{F457F2B2-6266-4484-8891-EA8F2D375B4C}" type="sibTrans" cxnId="{E2B42E7F-EE94-47C8-8279-4763AE68A41E}">
      <dgm:prSet/>
      <dgm:spPr/>
      <dgm:t>
        <a:bodyPr/>
        <a:lstStyle/>
        <a:p>
          <a:endParaRPr lang="en-US"/>
        </a:p>
      </dgm:t>
    </dgm:pt>
    <dgm:pt modelId="{CB2ABCCE-5835-4D72-A108-30B9C9242368}" type="parTrans" cxnId="{E2B42E7F-EE94-47C8-8279-4763AE68A41E}">
      <dgm:prSet/>
      <dgm:spPr/>
      <dgm:t>
        <a:bodyPr/>
        <a:lstStyle/>
        <a:p>
          <a:endParaRPr lang="en-US"/>
        </a:p>
      </dgm:t>
    </dgm:pt>
    <dgm:pt modelId="{31814F5A-DD2E-472E-8B6B-2ED64BC48B38}">
      <dgm:prSet/>
      <dgm:spPr/>
      <dgm:t>
        <a:bodyPr/>
        <a:lstStyle/>
        <a:p>
          <a:r>
            <a:rPr lang="en-US" dirty="0"/>
            <a:t> Ability to Identify Illness Early</a:t>
          </a:r>
        </a:p>
      </dgm:t>
    </dgm:pt>
    <dgm:pt modelId="{0346675C-F96C-4B95-872F-21CA0EFA4E73}" type="sibTrans" cxnId="{1AAA4C38-2A63-412A-91A9-AF3FB59B017A}">
      <dgm:prSet/>
      <dgm:spPr/>
      <dgm:t>
        <a:bodyPr/>
        <a:lstStyle/>
        <a:p>
          <a:endParaRPr lang="en-US"/>
        </a:p>
      </dgm:t>
    </dgm:pt>
    <dgm:pt modelId="{7DA9A403-986E-446A-93AF-C3E7621A1A6B}" type="parTrans" cxnId="{1AAA4C38-2A63-412A-91A9-AF3FB59B017A}">
      <dgm:prSet/>
      <dgm:spPr/>
      <dgm:t>
        <a:bodyPr/>
        <a:lstStyle/>
        <a:p>
          <a:endParaRPr lang="en-US"/>
        </a:p>
      </dgm:t>
    </dgm:pt>
    <dgm:pt modelId="{9A93E5FF-2BD8-4BF5-BB71-B827DEEDDCEB}">
      <dgm:prSet/>
      <dgm:spPr/>
      <dgm:t>
        <a:bodyPr/>
        <a:lstStyle/>
        <a:p>
          <a:r>
            <a:rPr lang="en-US" dirty="0"/>
            <a:t> </a:t>
          </a:r>
        </a:p>
      </dgm:t>
    </dgm:pt>
    <dgm:pt modelId="{9BBB0EC8-300B-4B1F-8F7A-6234DCC3C5CC}" type="sibTrans" cxnId="{C8EA8CA7-0495-42E5-99F6-7E8D39D20BB6}">
      <dgm:prSet/>
      <dgm:spPr/>
      <dgm:t>
        <a:bodyPr/>
        <a:lstStyle/>
        <a:p>
          <a:endParaRPr lang="en-US"/>
        </a:p>
      </dgm:t>
    </dgm:pt>
    <dgm:pt modelId="{627F8374-A7B9-4C9C-B841-322BD774429F}" type="parTrans" cxnId="{C8EA8CA7-0495-42E5-99F6-7E8D39D20BB6}">
      <dgm:prSet/>
      <dgm:spPr/>
      <dgm:t>
        <a:bodyPr/>
        <a:lstStyle/>
        <a:p>
          <a:endParaRPr lang="en-US"/>
        </a:p>
      </dgm:t>
    </dgm:pt>
    <dgm:pt modelId="{ED58067E-BCE8-284F-BEE6-D67DF5AA1164}" type="pres">
      <dgm:prSet presAssocID="{91B04718-D185-49DE-8783-3205B03A423B}" presName="compositeShape" presStyleCnt="0">
        <dgm:presLayoutVars>
          <dgm:chMax val="7"/>
          <dgm:dir/>
          <dgm:resizeHandles val="exact"/>
        </dgm:presLayoutVars>
      </dgm:prSet>
      <dgm:spPr/>
    </dgm:pt>
    <dgm:pt modelId="{CC1B8C17-57CA-8648-B822-927AE62BEBA4}" type="pres">
      <dgm:prSet presAssocID="{91B04718-D185-49DE-8783-3205B03A423B}" presName="wedge1" presStyleLbl="node1" presStyleIdx="0" presStyleCnt="5"/>
      <dgm:spPr/>
    </dgm:pt>
    <dgm:pt modelId="{16FABB73-211D-2D4F-B744-1B99BE274E29}" type="pres">
      <dgm:prSet presAssocID="{91B04718-D185-49DE-8783-3205B03A423B}" presName="dummy1a" presStyleCnt="0"/>
      <dgm:spPr/>
    </dgm:pt>
    <dgm:pt modelId="{3F7E010A-9EA0-104F-A112-BCD27A731A76}" type="pres">
      <dgm:prSet presAssocID="{91B04718-D185-49DE-8783-3205B03A423B}" presName="dummy1b" presStyleCnt="0"/>
      <dgm:spPr/>
    </dgm:pt>
    <dgm:pt modelId="{64A85E84-692F-3C4C-A21F-B8DF204D4079}" type="pres">
      <dgm:prSet presAssocID="{91B04718-D185-49DE-8783-3205B03A423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B81D72-BB27-4F4C-932C-96CA005A31BC}" type="pres">
      <dgm:prSet presAssocID="{91B04718-D185-49DE-8783-3205B03A423B}" presName="wedge2" presStyleLbl="node1" presStyleIdx="1" presStyleCnt="5"/>
      <dgm:spPr/>
    </dgm:pt>
    <dgm:pt modelId="{5FA787B0-B5F5-5A41-93B1-F76AE7D13E2F}" type="pres">
      <dgm:prSet presAssocID="{91B04718-D185-49DE-8783-3205B03A423B}" presName="dummy2a" presStyleCnt="0"/>
      <dgm:spPr/>
    </dgm:pt>
    <dgm:pt modelId="{6D3B2B7F-4F79-894B-8161-AE429FFD9570}" type="pres">
      <dgm:prSet presAssocID="{91B04718-D185-49DE-8783-3205B03A423B}" presName="dummy2b" presStyleCnt="0"/>
      <dgm:spPr/>
    </dgm:pt>
    <dgm:pt modelId="{57EDF63E-4497-9F4B-ABDB-666F553FE559}" type="pres">
      <dgm:prSet presAssocID="{91B04718-D185-49DE-8783-3205B03A423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6F3BDA3-06C8-B14B-A8DF-BBAF864043A8}" type="pres">
      <dgm:prSet presAssocID="{91B04718-D185-49DE-8783-3205B03A423B}" presName="wedge3" presStyleLbl="node1" presStyleIdx="2" presStyleCnt="5"/>
      <dgm:spPr/>
    </dgm:pt>
    <dgm:pt modelId="{6A20C1EE-B2A6-ED47-9549-831F01452B24}" type="pres">
      <dgm:prSet presAssocID="{91B04718-D185-49DE-8783-3205B03A423B}" presName="dummy3a" presStyleCnt="0"/>
      <dgm:spPr/>
    </dgm:pt>
    <dgm:pt modelId="{D5873E83-89C0-FF4E-A69B-120D0D7DBB2E}" type="pres">
      <dgm:prSet presAssocID="{91B04718-D185-49DE-8783-3205B03A423B}" presName="dummy3b" presStyleCnt="0"/>
      <dgm:spPr/>
    </dgm:pt>
    <dgm:pt modelId="{065337EF-A548-1F4D-ACFD-2B96BC6352F4}" type="pres">
      <dgm:prSet presAssocID="{91B04718-D185-49DE-8783-3205B03A423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C249E70-CC7F-8248-9C30-344847E1860E}" type="pres">
      <dgm:prSet presAssocID="{91B04718-D185-49DE-8783-3205B03A423B}" presName="wedge4" presStyleLbl="node1" presStyleIdx="3" presStyleCnt="5"/>
      <dgm:spPr/>
    </dgm:pt>
    <dgm:pt modelId="{FA41E07E-164B-4F43-82C8-A2983AA625F0}" type="pres">
      <dgm:prSet presAssocID="{91B04718-D185-49DE-8783-3205B03A423B}" presName="dummy4a" presStyleCnt="0"/>
      <dgm:spPr/>
    </dgm:pt>
    <dgm:pt modelId="{792EF426-AF80-BB4D-B454-0C37176B4850}" type="pres">
      <dgm:prSet presAssocID="{91B04718-D185-49DE-8783-3205B03A423B}" presName="dummy4b" presStyleCnt="0"/>
      <dgm:spPr/>
    </dgm:pt>
    <dgm:pt modelId="{914A9CDD-60D6-5345-83F2-DB9AF0CEDA2B}" type="pres">
      <dgm:prSet presAssocID="{91B04718-D185-49DE-8783-3205B03A423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9D943A7-8680-524E-90B0-4009665FB7BE}" type="pres">
      <dgm:prSet presAssocID="{91B04718-D185-49DE-8783-3205B03A423B}" presName="wedge5" presStyleLbl="node1" presStyleIdx="4" presStyleCnt="5"/>
      <dgm:spPr/>
    </dgm:pt>
    <dgm:pt modelId="{B9F4F24B-C2AE-D946-A09C-C4FCC1DEA294}" type="pres">
      <dgm:prSet presAssocID="{91B04718-D185-49DE-8783-3205B03A423B}" presName="dummy5a" presStyleCnt="0"/>
      <dgm:spPr/>
    </dgm:pt>
    <dgm:pt modelId="{788CFB31-3614-6E4E-A0F1-AF40FDFCFCB5}" type="pres">
      <dgm:prSet presAssocID="{91B04718-D185-49DE-8783-3205B03A423B}" presName="dummy5b" presStyleCnt="0"/>
      <dgm:spPr/>
    </dgm:pt>
    <dgm:pt modelId="{FDF1FD8A-A7F1-D345-BBB8-32B76D184367}" type="pres">
      <dgm:prSet presAssocID="{91B04718-D185-49DE-8783-3205B03A423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272CC04-F29C-5441-B540-4DA78212E35C}" type="pres">
      <dgm:prSet presAssocID="{CA6D0B76-E348-411E-A33A-4C261B5AA00B}" presName="arrowWedge1" presStyleLbl="fgSibTrans2D1" presStyleIdx="0" presStyleCnt="5"/>
      <dgm:spPr/>
    </dgm:pt>
    <dgm:pt modelId="{1E727088-74E8-7D44-8006-EF96440CA72E}" type="pres">
      <dgm:prSet presAssocID="{C86B068D-222F-419C-82DE-3111C0885CBE}" presName="arrowWedge2" presStyleLbl="fgSibTrans2D1" presStyleIdx="1" presStyleCnt="5"/>
      <dgm:spPr/>
    </dgm:pt>
    <dgm:pt modelId="{06D1AF0E-B114-1146-A3E5-F33A755218D2}" type="pres">
      <dgm:prSet presAssocID="{F457F2B2-6266-4484-8891-EA8F2D375B4C}" presName="arrowWedge3" presStyleLbl="fgSibTrans2D1" presStyleIdx="2" presStyleCnt="5"/>
      <dgm:spPr/>
    </dgm:pt>
    <dgm:pt modelId="{3E6D79BF-3039-B24B-BD24-0BAD9D109B6E}" type="pres">
      <dgm:prSet presAssocID="{0346675C-F96C-4B95-872F-21CA0EFA4E73}" presName="arrowWedge4" presStyleLbl="fgSibTrans2D1" presStyleIdx="3" presStyleCnt="5"/>
      <dgm:spPr/>
    </dgm:pt>
    <dgm:pt modelId="{996221FD-AC9C-B44E-9951-080F810688BF}" type="pres">
      <dgm:prSet presAssocID="{9BBB0EC8-300B-4B1F-8F7A-6234DCC3C5CC}" presName="arrowWedge5" presStyleLbl="fgSibTrans2D1" presStyleIdx="4" presStyleCnt="5"/>
      <dgm:spPr/>
    </dgm:pt>
  </dgm:ptLst>
  <dgm:cxnLst>
    <dgm:cxn modelId="{BC747F01-0814-3C4B-B658-2086E27002D4}" type="presOf" srcId="{FD12BD59-CDCA-4823-A7ED-0AEA503D3191}" destId="{BCB81D72-BB27-4F4C-932C-96CA005A31BC}" srcOrd="0" destOrd="0" presId="urn:microsoft.com/office/officeart/2005/8/layout/cycle8"/>
    <dgm:cxn modelId="{295D8E14-B2A7-5149-840F-87BEC0879E0F}" type="presOf" srcId="{F54181CF-AC82-444B-A4B2-51FE91961E2D}" destId="{64A85E84-692F-3C4C-A21F-B8DF204D4079}" srcOrd="1" destOrd="0" presId="urn:microsoft.com/office/officeart/2005/8/layout/cycle8"/>
    <dgm:cxn modelId="{2B300F19-BED4-C34C-914B-D4ECF1C26113}" type="presOf" srcId="{FD12BD59-CDCA-4823-A7ED-0AEA503D3191}" destId="{57EDF63E-4497-9F4B-ABDB-666F553FE559}" srcOrd="1" destOrd="0" presId="urn:microsoft.com/office/officeart/2005/8/layout/cycle8"/>
    <dgm:cxn modelId="{A9A77326-64D9-D443-9333-F13E45F06E9A}" type="presOf" srcId="{31814F5A-DD2E-472E-8B6B-2ED64BC48B38}" destId="{914A9CDD-60D6-5345-83F2-DB9AF0CEDA2B}" srcOrd="1" destOrd="0" presId="urn:microsoft.com/office/officeart/2005/8/layout/cycle8"/>
    <dgm:cxn modelId="{1AAA4C38-2A63-412A-91A9-AF3FB59B017A}" srcId="{91B04718-D185-49DE-8783-3205B03A423B}" destId="{31814F5A-DD2E-472E-8B6B-2ED64BC48B38}" srcOrd="3" destOrd="0" parTransId="{7DA9A403-986E-446A-93AF-C3E7621A1A6B}" sibTransId="{0346675C-F96C-4B95-872F-21CA0EFA4E73}"/>
    <dgm:cxn modelId="{05A79E59-865A-ED48-8A6A-AAC130CA720A}" type="presOf" srcId="{AE3C92A3-E5D3-418D-97D4-AB4D9B64881A}" destId="{36F3BDA3-06C8-B14B-A8DF-BBAF864043A8}" srcOrd="0" destOrd="0" presId="urn:microsoft.com/office/officeart/2005/8/layout/cycle8"/>
    <dgm:cxn modelId="{750A2E6A-20DC-674A-AC37-9CC18A26F1D2}" type="presOf" srcId="{31814F5A-DD2E-472E-8B6B-2ED64BC48B38}" destId="{6C249E70-CC7F-8248-9C30-344847E1860E}" srcOrd="0" destOrd="0" presId="urn:microsoft.com/office/officeart/2005/8/layout/cycle8"/>
    <dgm:cxn modelId="{E2B42E7F-EE94-47C8-8279-4763AE68A41E}" srcId="{91B04718-D185-49DE-8783-3205B03A423B}" destId="{AE3C92A3-E5D3-418D-97D4-AB4D9B64881A}" srcOrd="2" destOrd="0" parTransId="{CB2ABCCE-5835-4D72-A108-30B9C9242368}" sibTransId="{F457F2B2-6266-4484-8891-EA8F2D375B4C}"/>
    <dgm:cxn modelId="{7067F183-7F6A-4E5C-94E0-D3BEE4756B1C}" srcId="{91B04718-D185-49DE-8783-3205B03A423B}" destId="{F54181CF-AC82-444B-A4B2-51FE91961E2D}" srcOrd="0" destOrd="0" parTransId="{1F231703-4770-47C4-9EA9-2ED1CC4E0A1A}" sibTransId="{CA6D0B76-E348-411E-A33A-4C261B5AA00B}"/>
    <dgm:cxn modelId="{69FDF78B-4D52-724B-80FC-F241D15C867A}" type="presOf" srcId="{9A93E5FF-2BD8-4BF5-BB71-B827DEEDDCEB}" destId="{FDF1FD8A-A7F1-D345-BBB8-32B76D184367}" srcOrd="1" destOrd="0" presId="urn:microsoft.com/office/officeart/2005/8/layout/cycle8"/>
    <dgm:cxn modelId="{C30FCF94-92DB-1A40-85D0-4465D8C04090}" type="presOf" srcId="{AE3C92A3-E5D3-418D-97D4-AB4D9B64881A}" destId="{065337EF-A548-1F4D-ACFD-2B96BC6352F4}" srcOrd="1" destOrd="0" presId="urn:microsoft.com/office/officeart/2005/8/layout/cycle8"/>
    <dgm:cxn modelId="{99419AA1-DF0A-D745-964E-EEFEEE1C7ECE}" type="presOf" srcId="{91B04718-D185-49DE-8783-3205B03A423B}" destId="{ED58067E-BCE8-284F-BEE6-D67DF5AA1164}" srcOrd="0" destOrd="0" presId="urn:microsoft.com/office/officeart/2005/8/layout/cycle8"/>
    <dgm:cxn modelId="{C8EA8CA7-0495-42E5-99F6-7E8D39D20BB6}" srcId="{91B04718-D185-49DE-8783-3205B03A423B}" destId="{9A93E5FF-2BD8-4BF5-BB71-B827DEEDDCEB}" srcOrd="4" destOrd="0" parTransId="{627F8374-A7B9-4C9C-B841-322BD774429F}" sibTransId="{9BBB0EC8-300B-4B1F-8F7A-6234DCC3C5CC}"/>
    <dgm:cxn modelId="{27F856AC-9586-334C-8AD6-71895F83E4B5}" type="presOf" srcId="{9A93E5FF-2BD8-4BF5-BB71-B827DEEDDCEB}" destId="{89D943A7-8680-524E-90B0-4009665FB7BE}" srcOrd="0" destOrd="0" presId="urn:microsoft.com/office/officeart/2005/8/layout/cycle8"/>
    <dgm:cxn modelId="{2D107AE5-83AC-426E-BB2A-A9374089F33A}" srcId="{91B04718-D185-49DE-8783-3205B03A423B}" destId="{FD12BD59-CDCA-4823-A7ED-0AEA503D3191}" srcOrd="1" destOrd="0" parTransId="{42E83E36-02AF-455B-992D-5BF1F8539E68}" sibTransId="{C86B068D-222F-419C-82DE-3111C0885CBE}"/>
    <dgm:cxn modelId="{65AF40EA-E9E5-8F4C-AE2F-3782F13A60CB}" type="presOf" srcId="{F54181CF-AC82-444B-A4B2-51FE91961E2D}" destId="{CC1B8C17-57CA-8648-B822-927AE62BEBA4}" srcOrd="0" destOrd="0" presId="urn:microsoft.com/office/officeart/2005/8/layout/cycle8"/>
    <dgm:cxn modelId="{5B583DB5-10F7-A44F-8AF7-48EA41410460}" type="presParOf" srcId="{ED58067E-BCE8-284F-BEE6-D67DF5AA1164}" destId="{CC1B8C17-57CA-8648-B822-927AE62BEBA4}" srcOrd="0" destOrd="0" presId="urn:microsoft.com/office/officeart/2005/8/layout/cycle8"/>
    <dgm:cxn modelId="{927A7D09-F64F-3845-8960-A97AAD32591B}" type="presParOf" srcId="{ED58067E-BCE8-284F-BEE6-D67DF5AA1164}" destId="{16FABB73-211D-2D4F-B744-1B99BE274E29}" srcOrd="1" destOrd="0" presId="urn:microsoft.com/office/officeart/2005/8/layout/cycle8"/>
    <dgm:cxn modelId="{3AFC5F03-07D1-4048-AF2C-072711D10ECB}" type="presParOf" srcId="{ED58067E-BCE8-284F-BEE6-D67DF5AA1164}" destId="{3F7E010A-9EA0-104F-A112-BCD27A731A76}" srcOrd="2" destOrd="0" presId="urn:microsoft.com/office/officeart/2005/8/layout/cycle8"/>
    <dgm:cxn modelId="{03C41080-E928-9549-BDE5-E82F739421EC}" type="presParOf" srcId="{ED58067E-BCE8-284F-BEE6-D67DF5AA1164}" destId="{64A85E84-692F-3C4C-A21F-B8DF204D4079}" srcOrd="3" destOrd="0" presId="urn:microsoft.com/office/officeart/2005/8/layout/cycle8"/>
    <dgm:cxn modelId="{23828E90-C6FA-924F-8BC9-3A1A61922446}" type="presParOf" srcId="{ED58067E-BCE8-284F-BEE6-D67DF5AA1164}" destId="{BCB81D72-BB27-4F4C-932C-96CA005A31BC}" srcOrd="4" destOrd="0" presId="urn:microsoft.com/office/officeart/2005/8/layout/cycle8"/>
    <dgm:cxn modelId="{7E379C7B-B7E5-D042-979B-D803BBBFD501}" type="presParOf" srcId="{ED58067E-BCE8-284F-BEE6-D67DF5AA1164}" destId="{5FA787B0-B5F5-5A41-93B1-F76AE7D13E2F}" srcOrd="5" destOrd="0" presId="urn:microsoft.com/office/officeart/2005/8/layout/cycle8"/>
    <dgm:cxn modelId="{9F344B03-B09F-F248-B5CE-9869B3AA8D46}" type="presParOf" srcId="{ED58067E-BCE8-284F-BEE6-D67DF5AA1164}" destId="{6D3B2B7F-4F79-894B-8161-AE429FFD9570}" srcOrd="6" destOrd="0" presId="urn:microsoft.com/office/officeart/2005/8/layout/cycle8"/>
    <dgm:cxn modelId="{4688A1AB-D184-E442-80BF-E91C641F91C9}" type="presParOf" srcId="{ED58067E-BCE8-284F-BEE6-D67DF5AA1164}" destId="{57EDF63E-4497-9F4B-ABDB-666F553FE559}" srcOrd="7" destOrd="0" presId="urn:microsoft.com/office/officeart/2005/8/layout/cycle8"/>
    <dgm:cxn modelId="{667FFA66-514B-8047-AE0E-EACAE4401261}" type="presParOf" srcId="{ED58067E-BCE8-284F-BEE6-D67DF5AA1164}" destId="{36F3BDA3-06C8-B14B-A8DF-BBAF864043A8}" srcOrd="8" destOrd="0" presId="urn:microsoft.com/office/officeart/2005/8/layout/cycle8"/>
    <dgm:cxn modelId="{3E323AFE-7C91-9140-9128-6E15232FBA54}" type="presParOf" srcId="{ED58067E-BCE8-284F-BEE6-D67DF5AA1164}" destId="{6A20C1EE-B2A6-ED47-9549-831F01452B24}" srcOrd="9" destOrd="0" presId="urn:microsoft.com/office/officeart/2005/8/layout/cycle8"/>
    <dgm:cxn modelId="{C2080BA4-1C26-EB4A-AE51-3A492B7EF9A8}" type="presParOf" srcId="{ED58067E-BCE8-284F-BEE6-D67DF5AA1164}" destId="{D5873E83-89C0-FF4E-A69B-120D0D7DBB2E}" srcOrd="10" destOrd="0" presId="urn:microsoft.com/office/officeart/2005/8/layout/cycle8"/>
    <dgm:cxn modelId="{5626CCD5-46D4-0544-A701-3068A1B0D564}" type="presParOf" srcId="{ED58067E-BCE8-284F-BEE6-D67DF5AA1164}" destId="{065337EF-A548-1F4D-ACFD-2B96BC6352F4}" srcOrd="11" destOrd="0" presId="urn:microsoft.com/office/officeart/2005/8/layout/cycle8"/>
    <dgm:cxn modelId="{D27EE73F-AEFB-0042-B1C9-C72B3A4819F2}" type="presParOf" srcId="{ED58067E-BCE8-284F-BEE6-D67DF5AA1164}" destId="{6C249E70-CC7F-8248-9C30-344847E1860E}" srcOrd="12" destOrd="0" presId="urn:microsoft.com/office/officeart/2005/8/layout/cycle8"/>
    <dgm:cxn modelId="{8B6D72D7-3CA7-2B43-9E55-78265CD4A7BB}" type="presParOf" srcId="{ED58067E-BCE8-284F-BEE6-D67DF5AA1164}" destId="{FA41E07E-164B-4F43-82C8-A2983AA625F0}" srcOrd="13" destOrd="0" presId="urn:microsoft.com/office/officeart/2005/8/layout/cycle8"/>
    <dgm:cxn modelId="{B00F04A8-F293-2249-877E-6134D1EE7174}" type="presParOf" srcId="{ED58067E-BCE8-284F-BEE6-D67DF5AA1164}" destId="{792EF426-AF80-BB4D-B454-0C37176B4850}" srcOrd="14" destOrd="0" presId="urn:microsoft.com/office/officeart/2005/8/layout/cycle8"/>
    <dgm:cxn modelId="{8A957603-ADEB-FD4A-8DAA-A4616A11E489}" type="presParOf" srcId="{ED58067E-BCE8-284F-BEE6-D67DF5AA1164}" destId="{914A9CDD-60D6-5345-83F2-DB9AF0CEDA2B}" srcOrd="15" destOrd="0" presId="urn:microsoft.com/office/officeart/2005/8/layout/cycle8"/>
    <dgm:cxn modelId="{FFDC1FCC-6FAD-4542-A01C-6EC24C5BCDA2}" type="presParOf" srcId="{ED58067E-BCE8-284F-BEE6-D67DF5AA1164}" destId="{89D943A7-8680-524E-90B0-4009665FB7BE}" srcOrd="16" destOrd="0" presId="urn:microsoft.com/office/officeart/2005/8/layout/cycle8"/>
    <dgm:cxn modelId="{E42979EC-FF6C-4D4A-B9FF-CCD5351BC6BD}" type="presParOf" srcId="{ED58067E-BCE8-284F-BEE6-D67DF5AA1164}" destId="{B9F4F24B-C2AE-D946-A09C-C4FCC1DEA294}" srcOrd="17" destOrd="0" presId="urn:microsoft.com/office/officeart/2005/8/layout/cycle8"/>
    <dgm:cxn modelId="{356A7FEC-828A-8C4C-8E77-7BA331AB5DCB}" type="presParOf" srcId="{ED58067E-BCE8-284F-BEE6-D67DF5AA1164}" destId="{788CFB31-3614-6E4E-A0F1-AF40FDFCFCB5}" srcOrd="18" destOrd="0" presId="urn:microsoft.com/office/officeart/2005/8/layout/cycle8"/>
    <dgm:cxn modelId="{2F7E146A-BCE1-4445-9A1A-FA797D0EA7AB}" type="presParOf" srcId="{ED58067E-BCE8-284F-BEE6-D67DF5AA1164}" destId="{FDF1FD8A-A7F1-D345-BBB8-32B76D184367}" srcOrd="19" destOrd="0" presId="urn:microsoft.com/office/officeart/2005/8/layout/cycle8"/>
    <dgm:cxn modelId="{36B989C7-5B96-B845-807F-621302EAAAB7}" type="presParOf" srcId="{ED58067E-BCE8-284F-BEE6-D67DF5AA1164}" destId="{F272CC04-F29C-5441-B540-4DA78212E35C}" srcOrd="20" destOrd="0" presId="urn:microsoft.com/office/officeart/2005/8/layout/cycle8"/>
    <dgm:cxn modelId="{882D7982-655A-E34E-A702-E41C6587EDF3}" type="presParOf" srcId="{ED58067E-BCE8-284F-BEE6-D67DF5AA1164}" destId="{1E727088-74E8-7D44-8006-EF96440CA72E}" srcOrd="21" destOrd="0" presId="urn:microsoft.com/office/officeart/2005/8/layout/cycle8"/>
    <dgm:cxn modelId="{D1E96B9D-66BA-1542-9DCD-E49B15B8C5F1}" type="presParOf" srcId="{ED58067E-BCE8-284F-BEE6-D67DF5AA1164}" destId="{06D1AF0E-B114-1146-A3E5-F33A755218D2}" srcOrd="22" destOrd="0" presId="urn:microsoft.com/office/officeart/2005/8/layout/cycle8"/>
    <dgm:cxn modelId="{31A11041-AE0C-CA43-BFB6-E67B307BFB69}" type="presParOf" srcId="{ED58067E-BCE8-284F-BEE6-D67DF5AA1164}" destId="{3E6D79BF-3039-B24B-BD24-0BAD9D109B6E}" srcOrd="23" destOrd="0" presId="urn:microsoft.com/office/officeart/2005/8/layout/cycle8"/>
    <dgm:cxn modelId="{FDC8C409-C3A0-174C-95C0-9E3C69AC57D5}" type="presParOf" srcId="{ED58067E-BCE8-284F-BEE6-D67DF5AA1164}" destId="{996221FD-AC9C-B44E-9951-080F810688B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1B04718-D185-49DE-8783-3205B03A423B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4181CF-AC82-444B-A4B2-51FE91961E2D}">
      <dgm:prSet/>
      <dgm:spPr/>
      <dgm:t>
        <a:bodyPr/>
        <a:lstStyle/>
        <a:p>
          <a:r>
            <a:rPr lang="en-US" dirty="0"/>
            <a:t> High Public Burden of Illness</a:t>
          </a:r>
        </a:p>
      </dgm:t>
    </dgm:pt>
    <dgm:pt modelId="{1F231703-4770-47C4-9EA9-2ED1CC4E0A1A}" type="parTrans" cxnId="{7067F183-7F6A-4E5C-94E0-D3BEE4756B1C}">
      <dgm:prSet/>
      <dgm:spPr/>
      <dgm:t>
        <a:bodyPr/>
        <a:lstStyle/>
        <a:p>
          <a:endParaRPr lang="en-US"/>
        </a:p>
      </dgm:t>
    </dgm:pt>
    <dgm:pt modelId="{CA6D0B76-E348-411E-A33A-4C261B5AA00B}" type="sibTrans" cxnId="{7067F183-7F6A-4E5C-94E0-D3BEE4756B1C}">
      <dgm:prSet/>
      <dgm:spPr/>
      <dgm:t>
        <a:bodyPr/>
        <a:lstStyle/>
        <a:p>
          <a:endParaRPr lang="en-US"/>
        </a:p>
      </dgm:t>
    </dgm:pt>
    <dgm:pt modelId="{FD12BD59-CDCA-4823-A7ED-0AEA503D3191}">
      <dgm:prSet/>
      <dgm:spPr/>
      <dgm:t>
        <a:bodyPr/>
        <a:lstStyle/>
        <a:p>
          <a:r>
            <a:rPr lang="en-US" dirty="0"/>
            <a:t> High Incidence</a:t>
          </a:r>
        </a:p>
      </dgm:t>
    </dgm:pt>
    <dgm:pt modelId="{C86B068D-222F-419C-82DE-3111C0885CBE}" type="sibTrans" cxnId="{2D107AE5-83AC-426E-BB2A-A9374089F33A}">
      <dgm:prSet/>
      <dgm:spPr/>
      <dgm:t>
        <a:bodyPr/>
        <a:lstStyle/>
        <a:p>
          <a:endParaRPr lang="en-US"/>
        </a:p>
      </dgm:t>
    </dgm:pt>
    <dgm:pt modelId="{42E83E36-02AF-455B-992D-5BF1F8539E68}" type="parTrans" cxnId="{2D107AE5-83AC-426E-BB2A-A9374089F33A}">
      <dgm:prSet/>
      <dgm:spPr/>
      <dgm:t>
        <a:bodyPr/>
        <a:lstStyle/>
        <a:p>
          <a:endParaRPr lang="en-US"/>
        </a:p>
      </dgm:t>
    </dgm:pt>
    <dgm:pt modelId="{AE3C92A3-E5D3-418D-97D4-AB4D9B64881A}">
      <dgm:prSet/>
      <dgm:spPr/>
      <dgm:t>
        <a:bodyPr/>
        <a:lstStyle/>
        <a:p>
          <a:r>
            <a:rPr lang="en-US" dirty="0"/>
            <a:t> Availability of Treatments</a:t>
          </a:r>
        </a:p>
      </dgm:t>
    </dgm:pt>
    <dgm:pt modelId="{F457F2B2-6266-4484-8891-EA8F2D375B4C}" type="sibTrans" cxnId="{E2B42E7F-EE94-47C8-8279-4763AE68A41E}">
      <dgm:prSet/>
      <dgm:spPr/>
      <dgm:t>
        <a:bodyPr/>
        <a:lstStyle/>
        <a:p>
          <a:endParaRPr lang="en-US"/>
        </a:p>
      </dgm:t>
    </dgm:pt>
    <dgm:pt modelId="{CB2ABCCE-5835-4D72-A108-30B9C9242368}" type="parTrans" cxnId="{E2B42E7F-EE94-47C8-8279-4763AE68A41E}">
      <dgm:prSet/>
      <dgm:spPr/>
      <dgm:t>
        <a:bodyPr/>
        <a:lstStyle/>
        <a:p>
          <a:endParaRPr lang="en-US"/>
        </a:p>
      </dgm:t>
    </dgm:pt>
    <dgm:pt modelId="{31814F5A-DD2E-472E-8B6B-2ED64BC48B38}">
      <dgm:prSet/>
      <dgm:spPr/>
      <dgm:t>
        <a:bodyPr/>
        <a:lstStyle/>
        <a:p>
          <a:r>
            <a:rPr lang="en-US" dirty="0"/>
            <a:t> Ability to Identify Illness Early</a:t>
          </a:r>
        </a:p>
      </dgm:t>
    </dgm:pt>
    <dgm:pt modelId="{0346675C-F96C-4B95-872F-21CA0EFA4E73}" type="sibTrans" cxnId="{1AAA4C38-2A63-412A-91A9-AF3FB59B017A}">
      <dgm:prSet/>
      <dgm:spPr/>
      <dgm:t>
        <a:bodyPr/>
        <a:lstStyle/>
        <a:p>
          <a:endParaRPr lang="en-US"/>
        </a:p>
      </dgm:t>
    </dgm:pt>
    <dgm:pt modelId="{7DA9A403-986E-446A-93AF-C3E7621A1A6B}" type="parTrans" cxnId="{1AAA4C38-2A63-412A-91A9-AF3FB59B017A}">
      <dgm:prSet/>
      <dgm:spPr/>
      <dgm:t>
        <a:bodyPr/>
        <a:lstStyle/>
        <a:p>
          <a:endParaRPr lang="en-US"/>
        </a:p>
      </dgm:t>
    </dgm:pt>
    <dgm:pt modelId="{9A93E5FF-2BD8-4BF5-BB71-B827DEEDDCEB}">
      <dgm:prSet/>
      <dgm:spPr/>
      <dgm:t>
        <a:bodyPr/>
        <a:lstStyle/>
        <a:p>
          <a:r>
            <a:rPr lang="en-US" dirty="0"/>
            <a:t> Identifiable Risks and Demographics</a:t>
          </a:r>
        </a:p>
      </dgm:t>
    </dgm:pt>
    <dgm:pt modelId="{9BBB0EC8-300B-4B1F-8F7A-6234DCC3C5CC}" type="sibTrans" cxnId="{C8EA8CA7-0495-42E5-99F6-7E8D39D20BB6}">
      <dgm:prSet/>
      <dgm:spPr/>
      <dgm:t>
        <a:bodyPr/>
        <a:lstStyle/>
        <a:p>
          <a:endParaRPr lang="en-US"/>
        </a:p>
      </dgm:t>
    </dgm:pt>
    <dgm:pt modelId="{627F8374-A7B9-4C9C-B841-322BD774429F}" type="parTrans" cxnId="{C8EA8CA7-0495-42E5-99F6-7E8D39D20BB6}">
      <dgm:prSet/>
      <dgm:spPr/>
      <dgm:t>
        <a:bodyPr/>
        <a:lstStyle/>
        <a:p>
          <a:endParaRPr lang="en-US"/>
        </a:p>
      </dgm:t>
    </dgm:pt>
    <dgm:pt modelId="{ED58067E-BCE8-284F-BEE6-D67DF5AA1164}" type="pres">
      <dgm:prSet presAssocID="{91B04718-D185-49DE-8783-3205B03A423B}" presName="compositeShape" presStyleCnt="0">
        <dgm:presLayoutVars>
          <dgm:chMax val="7"/>
          <dgm:dir/>
          <dgm:resizeHandles val="exact"/>
        </dgm:presLayoutVars>
      </dgm:prSet>
      <dgm:spPr/>
    </dgm:pt>
    <dgm:pt modelId="{CC1B8C17-57CA-8648-B822-927AE62BEBA4}" type="pres">
      <dgm:prSet presAssocID="{91B04718-D185-49DE-8783-3205B03A423B}" presName="wedge1" presStyleLbl="node1" presStyleIdx="0" presStyleCnt="5"/>
      <dgm:spPr/>
    </dgm:pt>
    <dgm:pt modelId="{16FABB73-211D-2D4F-B744-1B99BE274E29}" type="pres">
      <dgm:prSet presAssocID="{91B04718-D185-49DE-8783-3205B03A423B}" presName="dummy1a" presStyleCnt="0"/>
      <dgm:spPr/>
    </dgm:pt>
    <dgm:pt modelId="{3F7E010A-9EA0-104F-A112-BCD27A731A76}" type="pres">
      <dgm:prSet presAssocID="{91B04718-D185-49DE-8783-3205B03A423B}" presName="dummy1b" presStyleCnt="0"/>
      <dgm:spPr/>
    </dgm:pt>
    <dgm:pt modelId="{64A85E84-692F-3C4C-A21F-B8DF204D4079}" type="pres">
      <dgm:prSet presAssocID="{91B04718-D185-49DE-8783-3205B03A423B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CB81D72-BB27-4F4C-932C-96CA005A31BC}" type="pres">
      <dgm:prSet presAssocID="{91B04718-D185-49DE-8783-3205B03A423B}" presName="wedge2" presStyleLbl="node1" presStyleIdx="1" presStyleCnt="5"/>
      <dgm:spPr/>
    </dgm:pt>
    <dgm:pt modelId="{5FA787B0-B5F5-5A41-93B1-F76AE7D13E2F}" type="pres">
      <dgm:prSet presAssocID="{91B04718-D185-49DE-8783-3205B03A423B}" presName="dummy2a" presStyleCnt="0"/>
      <dgm:spPr/>
    </dgm:pt>
    <dgm:pt modelId="{6D3B2B7F-4F79-894B-8161-AE429FFD9570}" type="pres">
      <dgm:prSet presAssocID="{91B04718-D185-49DE-8783-3205B03A423B}" presName="dummy2b" presStyleCnt="0"/>
      <dgm:spPr/>
    </dgm:pt>
    <dgm:pt modelId="{57EDF63E-4497-9F4B-ABDB-666F553FE559}" type="pres">
      <dgm:prSet presAssocID="{91B04718-D185-49DE-8783-3205B03A423B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36F3BDA3-06C8-B14B-A8DF-BBAF864043A8}" type="pres">
      <dgm:prSet presAssocID="{91B04718-D185-49DE-8783-3205B03A423B}" presName="wedge3" presStyleLbl="node1" presStyleIdx="2" presStyleCnt="5"/>
      <dgm:spPr/>
    </dgm:pt>
    <dgm:pt modelId="{6A20C1EE-B2A6-ED47-9549-831F01452B24}" type="pres">
      <dgm:prSet presAssocID="{91B04718-D185-49DE-8783-3205B03A423B}" presName="dummy3a" presStyleCnt="0"/>
      <dgm:spPr/>
    </dgm:pt>
    <dgm:pt modelId="{D5873E83-89C0-FF4E-A69B-120D0D7DBB2E}" type="pres">
      <dgm:prSet presAssocID="{91B04718-D185-49DE-8783-3205B03A423B}" presName="dummy3b" presStyleCnt="0"/>
      <dgm:spPr/>
    </dgm:pt>
    <dgm:pt modelId="{065337EF-A548-1F4D-ACFD-2B96BC6352F4}" type="pres">
      <dgm:prSet presAssocID="{91B04718-D185-49DE-8783-3205B03A423B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6C249E70-CC7F-8248-9C30-344847E1860E}" type="pres">
      <dgm:prSet presAssocID="{91B04718-D185-49DE-8783-3205B03A423B}" presName="wedge4" presStyleLbl="node1" presStyleIdx="3" presStyleCnt="5"/>
      <dgm:spPr/>
    </dgm:pt>
    <dgm:pt modelId="{FA41E07E-164B-4F43-82C8-A2983AA625F0}" type="pres">
      <dgm:prSet presAssocID="{91B04718-D185-49DE-8783-3205B03A423B}" presName="dummy4a" presStyleCnt="0"/>
      <dgm:spPr/>
    </dgm:pt>
    <dgm:pt modelId="{792EF426-AF80-BB4D-B454-0C37176B4850}" type="pres">
      <dgm:prSet presAssocID="{91B04718-D185-49DE-8783-3205B03A423B}" presName="dummy4b" presStyleCnt="0"/>
      <dgm:spPr/>
    </dgm:pt>
    <dgm:pt modelId="{914A9CDD-60D6-5345-83F2-DB9AF0CEDA2B}" type="pres">
      <dgm:prSet presAssocID="{91B04718-D185-49DE-8783-3205B03A423B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9D943A7-8680-524E-90B0-4009665FB7BE}" type="pres">
      <dgm:prSet presAssocID="{91B04718-D185-49DE-8783-3205B03A423B}" presName="wedge5" presStyleLbl="node1" presStyleIdx="4" presStyleCnt="5"/>
      <dgm:spPr/>
    </dgm:pt>
    <dgm:pt modelId="{B9F4F24B-C2AE-D946-A09C-C4FCC1DEA294}" type="pres">
      <dgm:prSet presAssocID="{91B04718-D185-49DE-8783-3205B03A423B}" presName="dummy5a" presStyleCnt="0"/>
      <dgm:spPr/>
    </dgm:pt>
    <dgm:pt modelId="{788CFB31-3614-6E4E-A0F1-AF40FDFCFCB5}" type="pres">
      <dgm:prSet presAssocID="{91B04718-D185-49DE-8783-3205B03A423B}" presName="dummy5b" presStyleCnt="0"/>
      <dgm:spPr/>
    </dgm:pt>
    <dgm:pt modelId="{FDF1FD8A-A7F1-D345-BBB8-32B76D184367}" type="pres">
      <dgm:prSet presAssocID="{91B04718-D185-49DE-8783-3205B03A423B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F272CC04-F29C-5441-B540-4DA78212E35C}" type="pres">
      <dgm:prSet presAssocID="{CA6D0B76-E348-411E-A33A-4C261B5AA00B}" presName="arrowWedge1" presStyleLbl="fgSibTrans2D1" presStyleIdx="0" presStyleCnt="5"/>
      <dgm:spPr/>
    </dgm:pt>
    <dgm:pt modelId="{1E727088-74E8-7D44-8006-EF96440CA72E}" type="pres">
      <dgm:prSet presAssocID="{C86B068D-222F-419C-82DE-3111C0885CBE}" presName="arrowWedge2" presStyleLbl="fgSibTrans2D1" presStyleIdx="1" presStyleCnt="5"/>
      <dgm:spPr/>
    </dgm:pt>
    <dgm:pt modelId="{06D1AF0E-B114-1146-A3E5-F33A755218D2}" type="pres">
      <dgm:prSet presAssocID="{F457F2B2-6266-4484-8891-EA8F2D375B4C}" presName="arrowWedge3" presStyleLbl="fgSibTrans2D1" presStyleIdx="2" presStyleCnt="5"/>
      <dgm:spPr/>
    </dgm:pt>
    <dgm:pt modelId="{3E6D79BF-3039-B24B-BD24-0BAD9D109B6E}" type="pres">
      <dgm:prSet presAssocID="{0346675C-F96C-4B95-872F-21CA0EFA4E73}" presName="arrowWedge4" presStyleLbl="fgSibTrans2D1" presStyleIdx="3" presStyleCnt="5"/>
      <dgm:spPr/>
    </dgm:pt>
    <dgm:pt modelId="{996221FD-AC9C-B44E-9951-080F810688BF}" type="pres">
      <dgm:prSet presAssocID="{9BBB0EC8-300B-4B1F-8F7A-6234DCC3C5CC}" presName="arrowWedge5" presStyleLbl="fgSibTrans2D1" presStyleIdx="4" presStyleCnt="5"/>
      <dgm:spPr/>
    </dgm:pt>
  </dgm:ptLst>
  <dgm:cxnLst>
    <dgm:cxn modelId="{BC747F01-0814-3C4B-B658-2086E27002D4}" type="presOf" srcId="{FD12BD59-CDCA-4823-A7ED-0AEA503D3191}" destId="{BCB81D72-BB27-4F4C-932C-96CA005A31BC}" srcOrd="0" destOrd="0" presId="urn:microsoft.com/office/officeart/2005/8/layout/cycle8"/>
    <dgm:cxn modelId="{295D8E14-B2A7-5149-840F-87BEC0879E0F}" type="presOf" srcId="{F54181CF-AC82-444B-A4B2-51FE91961E2D}" destId="{64A85E84-692F-3C4C-A21F-B8DF204D4079}" srcOrd="1" destOrd="0" presId="urn:microsoft.com/office/officeart/2005/8/layout/cycle8"/>
    <dgm:cxn modelId="{2B300F19-BED4-C34C-914B-D4ECF1C26113}" type="presOf" srcId="{FD12BD59-CDCA-4823-A7ED-0AEA503D3191}" destId="{57EDF63E-4497-9F4B-ABDB-666F553FE559}" srcOrd="1" destOrd="0" presId="urn:microsoft.com/office/officeart/2005/8/layout/cycle8"/>
    <dgm:cxn modelId="{A9A77326-64D9-D443-9333-F13E45F06E9A}" type="presOf" srcId="{31814F5A-DD2E-472E-8B6B-2ED64BC48B38}" destId="{914A9CDD-60D6-5345-83F2-DB9AF0CEDA2B}" srcOrd="1" destOrd="0" presId="urn:microsoft.com/office/officeart/2005/8/layout/cycle8"/>
    <dgm:cxn modelId="{1AAA4C38-2A63-412A-91A9-AF3FB59B017A}" srcId="{91B04718-D185-49DE-8783-3205B03A423B}" destId="{31814F5A-DD2E-472E-8B6B-2ED64BC48B38}" srcOrd="3" destOrd="0" parTransId="{7DA9A403-986E-446A-93AF-C3E7621A1A6B}" sibTransId="{0346675C-F96C-4B95-872F-21CA0EFA4E73}"/>
    <dgm:cxn modelId="{05A79E59-865A-ED48-8A6A-AAC130CA720A}" type="presOf" srcId="{AE3C92A3-E5D3-418D-97D4-AB4D9B64881A}" destId="{36F3BDA3-06C8-B14B-A8DF-BBAF864043A8}" srcOrd="0" destOrd="0" presId="urn:microsoft.com/office/officeart/2005/8/layout/cycle8"/>
    <dgm:cxn modelId="{750A2E6A-20DC-674A-AC37-9CC18A26F1D2}" type="presOf" srcId="{31814F5A-DD2E-472E-8B6B-2ED64BC48B38}" destId="{6C249E70-CC7F-8248-9C30-344847E1860E}" srcOrd="0" destOrd="0" presId="urn:microsoft.com/office/officeart/2005/8/layout/cycle8"/>
    <dgm:cxn modelId="{E2B42E7F-EE94-47C8-8279-4763AE68A41E}" srcId="{91B04718-D185-49DE-8783-3205B03A423B}" destId="{AE3C92A3-E5D3-418D-97D4-AB4D9B64881A}" srcOrd="2" destOrd="0" parTransId="{CB2ABCCE-5835-4D72-A108-30B9C9242368}" sibTransId="{F457F2B2-6266-4484-8891-EA8F2D375B4C}"/>
    <dgm:cxn modelId="{7067F183-7F6A-4E5C-94E0-D3BEE4756B1C}" srcId="{91B04718-D185-49DE-8783-3205B03A423B}" destId="{F54181CF-AC82-444B-A4B2-51FE91961E2D}" srcOrd="0" destOrd="0" parTransId="{1F231703-4770-47C4-9EA9-2ED1CC4E0A1A}" sibTransId="{CA6D0B76-E348-411E-A33A-4C261B5AA00B}"/>
    <dgm:cxn modelId="{69FDF78B-4D52-724B-80FC-F241D15C867A}" type="presOf" srcId="{9A93E5FF-2BD8-4BF5-BB71-B827DEEDDCEB}" destId="{FDF1FD8A-A7F1-D345-BBB8-32B76D184367}" srcOrd="1" destOrd="0" presId="urn:microsoft.com/office/officeart/2005/8/layout/cycle8"/>
    <dgm:cxn modelId="{C30FCF94-92DB-1A40-85D0-4465D8C04090}" type="presOf" srcId="{AE3C92A3-E5D3-418D-97D4-AB4D9B64881A}" destId="{065337EF-A548-1F4D-ACFD-2B96BC6352F4}" srcOrd="1" destOrd="0" presId="urn:microsoft.com/office/officeart/2005/8/layout/cycle8"/>
    <dgm:cxn modelId="{99419AA1-DF0A-D745-964E-EEFEEE1C7ECE}" type="presOf" srcId="{91B04718-D185-49DE-8783-3205B03A423B}" destId="{ED58067E-BCE8-284F-BEE6-D67DF5AA1164}" srcOrd="0" destOrd="0" presId="urn:microsoft.com/office/officeart/2005/8/layout/cycle8"/>
    <dgm:cxn modelId="{C8EA8CA7-0495-42E5-99F6-7E8D39D20BB6}" srcId="{91B04718-D185-49DE-8783-3205B03A423B}" destId="{9A93E5FF-2BD8-4BF5-BB71-B827DEEDDCEB}" srcOrd="4" destOrd="0" parTransId="{627F8374-A7B9-4C9C-B841-322BD774429F}" sibTransId="{9BBB0EC8-300B-4B1F-8F7A-6234DCC3C5CC}"/>
    <dgm:cxn modelId="{27F856AC-9586-334C-8AD6-71895F83E4B5}" type="presOf" srcId="{9A93E5FF-2BD8-4BF5-BB71-B827DEEDDCEB}" destId="{89D943A7-8680-524E-90B0-4009665FB7BE}" srcOrd="0" destOrd="0" presId="urn:microsoft.com/office/officeart/2005/8/layout/cycle8"/>
    <dgm:cxn modelId="{2D107AE5-83AC-426E-BB2A-A9374089F33A}" srcId="{91B04718-D185-49DE-8783-3205B03A423B}" destId="{FD12BD59-CDCA-4823-A7ED-0AEA503D3191}" srcOrd="1" destOrd="0" parTransId="{42E83E36-02AF-455B-992D-5BF1F8539E68}" sibTransId="{C86B068D-222F-419C-82DE-3111C0885CBE}"/>
    <dgm:cxn modelId="{65AF40EA-E9E5-8F4C-AE2F-3782F13A60CB}" type="presOf" srcId="{F54181CF-AC82-444B-A4B2-51FE91961E2D}" destId="{CC1B8C17-57CA-8648-B822-927AE62BEBA4}" srcOrd="0" destOrd="0" presId="urn:microsoft.com/office/officeart/2005/8/layout/cycle8"/>
    <dgm:cxn modelId="{5B583DB5-10F7-A44F-8AF7-48EA41410460}" type="presParOf" srcId="{ED58067E-BCE8-284F-BEE6-D67DF5AA1164}" destId="{CC1B8C17-57CA-8648-B822-927AE62BEBA4}" srcOrd="0" destOrd="0" presId="urn:microsoft.com/office/officeart/2005/8/layout/cycle8"/>
    <dgm:cxn modelId="{927A7D09-F64F-3845-8960-A97AAD32591B}" type="presParOf" srcId="{ED58067E-BCE8-284F-BEE6-D67DF5AA1164}" destId="{16FABB73-211D-2D4F-B744-1B99BE274E29}" srcOrd="1" destOrd="0" presId="urn:microsoft.com/office/officeart/2005/8/layout/cycle8"/>
    <dgm:cxn modelId="{3AFC5F03-07D1-4048-AF2C-072711D10ECB}" type="presParOf" srcId="{ED58067E-BCE8-284F-BEE6-D67DF5AA1164}" destId="{3F7E010A-9EA0-104F-A112-BCD27A731A76}" srcOrd="2" destOrd="0" presId="urn:microsoft.com/office/officeart/2005/8/layout/cycle8"/>
    <dgm:cxn modelId="{03C41080-E928-9549-BDE5-E82F739421EC}" type="presParOf" srcId="{ED58067E-BCE8-284F-BEE6-D67DF5AA1164}" destId="{64A85E84-692F-3C4C-A21F-B8DF204D4079}" srcOrd="3" destOrd="0" presId="urn:microsoft.com/office/officeart/2005/8/layout/cycle8"/>
    <dgm:cxn modelId="{23828E90-C6FA-924F-8BC9-3A1A61922446}" type="presParOf" srcId="{ED58067E-BCE8-284F-BEE6-D67DF5AA1164}" destId="{BCB81D72-BB27-4F4C-932C-96CA005A31BC}" srcOrd="4" destOrd="0" presId="urn:microsoft.com/office/officeart/2005/8/layout/cycle8"/>
    <dgm:cxn modelId="{7E379C7B-B7E5-D042-979B-D803BBBFD501}" type="presParOf" srcId="{ED58067E-BCE8-284F-BEE6-D67DF5AA1164}" destId="{5FA787B0-B5F5-5A41-93B1-F76AE7D13E2F}" srcOrd="5" destOrd="0" presId="urn:microsoft.com/office/officeart/2005/8/layout/cycle8"/>
    <dgm:cxn modelId="{9F344B03-B09F-F248-B5CE-9869B3AA8D46}" type="presParOf" srcId="{ED58067E-BCE8-284F-BEE6-D67DF5AA1164}" destId="{6D3B2B7F-4F79-894B-8161-AE429FFD9570}" srcOrd="6" destOrd="0" presId="urn:microsoft.com/office/officeart/2005/8/layout/cycle8"/>
    <dgm:cxn modelId="{4688A1AB-D184-E442-80BF-E91C641F91C9}" type="presParOf" srcId="{ED58067E-BCE8-284F-BEE6-D67DF5AA1164}" destId="{57EDF63E-4497-9F4B-ABDB-666F553FE559}" srcOrd="7" destOrd="0" presId="urn:microsoft.com/office/officeart/2005/8/layout/cycle8"/>
    <dgm:cxn modelId="{667FFA66-514B-8047-AE0E-EACAE4401261}" type="presParOf" srcId="{ED58067E-BCE8-284F-BEE6-D67DF5AA1164}" destId="{36F3BDA3-06C8-B14B-A8DF-BBAF864043A8}" srcOrd="8" destOrd="0" presId="urn:microsoft.com/office/officeart/2005/8/layout/cycle8"/>
    <dgm:cxn modelId="{3E323AFE-7C91-9140-9128-6E15232FBA54}" type="presParOf" srcId="{ED58067E-BCE8-284F-BEE6-D67DF5AA1164}" destId="{6A20C1EE-B2A6-ED47-9549-831F01452B24}" srcOrd="9" destOrd="0" presId="urn:microsoft.com/office/officeart/2005/8/layout/cycle8"/>
    <dgm:cxn modelId="{C2080BA4-1C26-EB4A-AE51-3A492B7EF9A8}" type="presParOf" srcId="{ED58067E-BCE8-284F-BEE6-D67DF5AA1164}" destId="{D5873E83-89C0-FF4E-A69B-120D0D7DBB2E}" srcOrd="10" destOrd="0" presId="urn:microsoft.com/office/officeart/2005/8/layout/cycle8"/>
    <dgm:cxn modelId="{5626CCD5-46D4-0544-A701-3068A1B0D564}" type="presParOf" srcId="{ED58067E-BCE8-284F-BEE6-D67DF5AA1164}" destId="{065337EF-A548-1F4D-ACFD-2B96BC6352F4}" srcOrd="11" destOrd="0" presId="urn:microsoft.com/office/officeart/2005/8/layout/cycle8"/>
    <dgm:cxn modelId="{D27EE73F-AEFB-0042-B1C9-C72B3A4819F2}" type="presParOf" srcId="{ED58067E-BCE8-284F-BEE6-D67DF5AA1164}" destId="{6C249E70-CC7F-8248-9C30-344847E1860E}" srcOrd="12" destOrd="0" presId="urn:microsoft.com/office/officeart/2005/8/layout/cycle8"/>
    <dgm:cxn modelId="{8B6D72D7-3CA7-2B43-9E55-78265CD4A7BB}" type="presParOf" srcId="{ED58067E-BCE8-284F-BEE6-D67DF5AA1164}" destId="{FA41E07E-164B-4F43-82C8-A2983AA625F0}" srcOrd="13" destOrd="0" presId="urn:microsoft.com/office/officeart/2005/8/layout/cycle8"/>
    <dgm:cxn modelId="{B00F04A8-F293-2249-877E-6134D1EE7174}" type="presParOf" srcId="{ED58067E-BCE8-284F-BEE6-D67DF5AA1164}" destId="{792EF426-AF80-BB4D-B454-0C37176B4850}" srcOrd="14" destOrd="0" presId="urn:microsoft.com/office/officeart/2005/8/layout/cycle8"/>
    <dgm:cxn modelId="{8A957603-ADEB-FD4A-8DAA-A4616A11E489}" type="presParOf" srcId="{ED58067E-BCE8-284F-BEE6-D67DF5AA1164}" destId="{914A9CDD-60D6-5345-83F2-DB9AF0CEDA2B}" srcOrd="15" destOrd="0" presId="urn:microsoft.com/office/officeart/2005/8/layout/cycle8"/>
    <dgm:cxn modelId="{FFDC1FCC-6FAD-4542-A01C-6EC24C5BCDA2}" type="presParOf" srcId="{ED58067E-BCE8-284F-BEE6-D67DF5AA1164}" destId="{89D943A7-8680-524E-90B0-4009665FB7BE}" srcOrd="16" destOrd="0" presId="urn:microsoft.com/office/officeart/2005/8/layout/cycle8"/>
    <dgm:cxn modelId="{E42979EC-FF6C-4D4A-B9FF-CCD5351BC6BD}" type="presParOf" srcId="{ED58067E-BCE8-284F-BEE6-D67DF5AA1164}" destId="{B9F4F24B-C2AE-D946-A09C-C4FCC1DEA294}" srcOrd="17" destOrd="0" presId="urn:microsoft.com/office/officeart/2005/8/layout/cycle8"/>
    <dgm:cxn modelId="{356A7FEC-828A-8C4C-8E77-7BA331AB5DCB}" type="presParOf" srcId="{ED58067E-BCE8-284F-BEE6-D67DF5AA1164}" destId="{788CFB31-3614-6E4E-A0F1-AF40FDFCFCB5}" srcOrd="18" destOrd="0" presId="urn:microsoft.com/office/officeart/2005/8/layout/cycle8"/>
    <dgm:cxn modelId="{2F7E146A-BCE1-4445-9A1A-FA797D0EA7AB}" type="presParOf" srcId="{ED58067E-BCE8-284F-BEE6-D67DF5AA1164}" destId="{FDF1FD8A-A7F1-D345-BBB8-32B76D184367}" srcOrd="19" destOrd="0" presId="urn:microsoft.com/office/officeart/2005/8/layout/cycle8"/>
    <dgm:cxn modelId="{36B989C7-5B96-B845-807F-621302EAAAB7}" type="presParOf" srcId="{ED58067E-BCE8-284F-BEE6-D67DF5AA1164}" destId="{F272CC04-F29C-5441-B540-4DA78212E35C}" srcOrd="20" destOrd="0" presId="urn:microsoft.com/office/officeart/2005/8/layout/cycle8"/>
    <dgm:cxn modelId="{882D7982-655A-E34E-A702-E41C6587EDF3}" type="presParOf" srcId="{ED58067E-BCE8-284F-BEE6-D67DF5AA1164}" destId="{1E727088-74E8-7D44-8006-EF96440CA72E}" srcOrd="21" destOrd="0" presId="urn:microsoft.com/office/officeart/2005/8/layout/cycle8"/>
    <dgm:cxn modelId="{D1E96B9D-66BA-1542-9DCD-E49B15B8C5F1}" type="presParOf" srcId="{ED58067E-BCE8-284F-BEE6-D67DF5AA1164}" destId="{06D1AF0E-B114-1146-A3E5-F33A755218D2}" srcOrd="22" destOrd="0" presId="urn:microsoft.com/office/officeart/2005/8/layout/cycle8"/>
    <dgm:cxn modelId="{31A11041-AE0C-CA43-BFB6-E67B307BFB69}" type="presParOf" srcId="{ED58067E-BCE8-284F-BEE6-D67DF5AA1164}" destId="{3E6D79BF-3039-B24B-BD24-0BAD9D109B6E}" srcOrd="23" destOrd="0" presId="urn:microsoft.com/office/officeart/2005/8/layout/cycle8"/>
    <dgm:cxn modelId="{FDC8C409-C3A0-174C-95C0-9E3C69AC57D5}" type="presParOf" srcId="{ED58067E-BCE8-284F-BEE6-D67DF5AA1164}" destId="{996221FD-AC9C-B44E-9951-080F810688BF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8589D-2F74-2942-A122-94155687D36D}">
      <dsp:nvSpPr>
        <dsp:cNvPr id="0" name=""/>
        <dsp:cNvSpPr/>
      </dsp:nvSpPr>
      <dsp:spPr>
        <a:xfrm>
          <a:off x="821" y="0"/>
          <a:ext cx="3327201" cy="39393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Demonstrate the role of Public Health in the prevention of Sepsis.</a:t>
          </a:r>
          <a:br>
            <a:rPr lang="en-US" sz="2400" kern="1200" dirty="0"/>
          </a:br>
          <a:endParaRPr lang="en-US" sz="2400" kern="1200" dirty="0"/>
        </a:p>
      </dsp:txBody>
      <dsp:txXfrm>
        <a:off x="821" y="1575724"/>
        <a:ext cx="3327201" cy="2363586"/>
      </dsp:txXfrm>
    </dsp:sp>
    <dsp:sp modelId="{4C86B628-047F-0D4B-9BE3-85CBD3490ADB}">
      <dsp:nvSpPr>
        <dsp:cNvPr id="0" name=""/>
        <dsp:cNvSpPr/>
      </dsp:nvSpPr>
      <dsp:spPr>
        <a:xfrm>
          <a:off x="821" y="0"/>
          <a:ext cx="3327201" cy="15757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821" y="0"/>
        <a:ext cx="3327201" cy="1575724"/>
      </dsp:txXfrm>
    </dsp:sp>
    <dsp:sp modelId="{7E60842A-C4F4-1C4B-AF64-AAF7AAD314C8}">
      <dsp:nvSpPr>
        <dsp:cNvPr id="0" name=""/>
        <dsp:cNvSpPr/>
      </dsp:nvSpPr>
      <dsp:spPr>
        <a:xfrm>
          <a:off x="3594199" y="0"/>
          <a:ext cx="3327201" cy="3939310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Show how sepsis is following down the path of historically successful public health programs.</a:t>
          </a:r>
          <a:br>
            <a:rPr lang="en-US" sz="2400" kern="1200"/>
          </a:br>
          <a:endParaRPr lang="en-US" sz="2400" kern="1200"/>
        </a:p>
      </dsp:txBody>
      <dsp:txXfrm>
        <a:off x="3594199" y="1575724"/>
        <a:ext cx="3327201" cy="2363586"/>
      </dsp:txXfrm>
    </dsp:sp>
    <dsp:sp modelId="{E483C371-1945-914B-87A9-033A887C3658}">
      <dsp:nvSpPr>
        <dsp:cNvPr id="0" name=""/>
        <dsp:cNvSpPr/>
      </dsp:nvSpPr>
      <dsp:spPr>
        <a:xfrm>
          <a:off x="3594199" y="0"/>
          <a:ext cx="3327201" cy="15757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594199" y="0"/>
        <a:ext cx="3327201" cy="1575724"/>
      </dsp:txXfrm>
    </dsp:sp>
    <dsp:sp modelId="{D787ECF5-E66B-D84F-8E63-F6BD83DA5198}">
      <dsp:nvSpPr>
        <dsp:cNvPr id="0" name=""/>
        <dsp:cNvSpPr/>
      </dsp:nvSpPr>
      <dsp:spPr>
        <a:xfrm>
          <a:off x="7187576" y="0"/>
          <a:ext cx="3327201" cy="393931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0" rIns="328654" bIns="3302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Expose the audience to the many unused tools of public health which are available for Sepsis prevention.</a:t>
          </a:r>
        </a:p>
      </dsp:txBody>
      <dsp:txXfrm>
        <a:off x="7187576" y="1575724"/>
        <a:ext cx="3327201" cy="2363586"/>
      </dsp:txXfrm>
    </dsp:sp>
    <dsp:sp modelId="{B980882E-4EE8-A841-BE58-20EF22608EAB}">
      <dsp:nvSpPr>
        <dsp:cNvPr id="0" name=""/>
        <dsp:cNvSpPr/>
      </dsp:nvSpPr>
      <dsp:spPr>
        <a:xfrm>
          <a:off x="7187576" y="0"/>
          <a:ext cx="3327201" cy="157572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654" tIns="165100" rIns="328654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7187576" y="0"/>
        <a:ext cx="3327201" cy="15757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C1C714-87A6-C647-BE38-06476C9167CA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0257F-1F5F-944C-99EE-33B6F38F9C2A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93D48">
                <a:alpha val="74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Heart Disease</a:t>
          </a:r>
        </a:p>
      </dsp:txBody>
      <dsp:txXfrm>
        <a:off x="678914" y="525899"/>
        <a:ext cx="4067491" cy="2525499"/>
      </dsp:txXfrm>
    </dsp:sp>
    <dsp:sp modelId="{D0124F28-F3C5-E342-B11C-07F3964DD535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61B0A2-B968-164F-B9AA-C854CBA81F3C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B93D48">
                <a:alpha val="74000"/>
              </a:srgb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Stroke</a:t>
          </a:r>
        </a:p>
      </dsp:txBody>
      <dsp:txXfrm>
        <a:off x="5842357" y="525899"/>
        <a:ext cx="4067491" cy="252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8C17-57CA-8648-B822-927AE62BEBA4}">
      <dsp:nvSpPr>
        <dsp:cNvPr id="0" name=""/>
        <dsp:cNvSpPr/>
      </dsp:nvSpPr>
      <dsp:spPr>
        <a:xfrm>
          <a:off x="1212971" y="365008"/>
          <a:ext cx="4953264" cy="495326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/>
            <a:t> </a:t>
          </a:r>
          <a:endParaRPr lang="en-US" sz="6400" kern="1200" dirty="0"/>
        </a:p>
      </dsp:txBody>
      <dsp:txXfrm>
        <a:off x="3796923" y="1197628"/>
        <a:ext cx="1592120" cy="1061413"/>
      </dsp:txXfrm>
    </dsp:sp>
    <dsp:sp modelId="{BCB81D72-BB27-4F4C-932C-96CA005A31BC}">
      <dsp:nvSpPr>
        <dsp:cNvPr id="0" name=""/>
        <dsp:cNvSpPr/>
      </dsp:nvSpPr>
      <dsp:spPr>
        <a:xfrm>
          <a:off x="1255427" y="497095"/>
          <a:ext cx="4953264" cy="495326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 </a:t>
          </a:r>
        </a:p>
      </dsp:txBody>
      <dsp:txXfrm>
        <a:off x="4445565" y="2760265"/>
        <a:ext cx="1474185" cy="1179348"/>
      </dsp:txXfrm>
    </dsp:sp>
    <dsp:sp modelId="{36F3BDA3-06C8-B14B-A8DF-BBAF864043A8}">
      <dsp:nvSpPr>
        <dsp:cNvPr id="0" name=""/>
        <dsp:cNvSpPr/>
      </dsp:nvSpPr>
      <dsp:spPr>
        <a:xfrm>
          <a:off x="1143389" y="578470"/>
          <a:ext cx="4953264" cy="495326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 </a:t>
          </a:r>
        </a:p>
      </dsp:txBody>
      <dsp:txXfrm>
        <a:off x="2912412" y="4057548"/>
        <a:ext cx="1415218" cy="1297283"/>
      </dsp:txXfrm>
    </dsp:sp>
    <dsp:sp modelId="{6C249E70-CC7F-8248-9C30-344847E1860E}">
      <dsp:nvSpPr>
        <dsp:cNvPr id="0" name=""/>
        <dsp:cNvSpPr/>
      </dsp:nvSpPr>
      <dsp:spPr>
        <a:xfrm>
          <a:off x="1031351" y="497095"/>
          <a:ext cx="4953264" cy="495326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 </a:t>
          </a:r>
        </a:p>
      </dsp:txBody>
      <dsp:txXfrm>
        <a:off x="1320291" y="2760265"/>
        <a:ext cx="1474185" cy="1179348"/>
      </dsp:txXfrm>
    </dsp:sp>
    <dsp:sp modelId="{89D943A7-8680-524E-90B0-4009665FB7BE}">
      <dsp:nvSpPr>
        <dsp:cNvPr id="0" name=""/>
        <dsp:cNvSpPr/>
      </dsp:nvSpPr>
      <dsp:spPr>
        <a:xfrm>
          <a:off x="1073807" y="365008"/>
          <a:ext cx="4953264" cy="495326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 </a:t>
          </a:r>
        </a:p>
      </dsp:txBody>
      <dsp:txXfrm>
        <a:off x="1850998" y="1197628"/>
        <a:ext cx="1592120" cy="1061413"/>
      </dsp:txXfrm>
    </dsp:sp>
    <dsp:sp modelId="{F272CC04-F29C-5441-B540-4DA78212E35C}">
      <dsp:nvSpPr>
        <dsp:cNvPr id="0" name=""/>
        <dsp:cNvSpPr/>
      </dsp:nvSpPr>
      <dsp:spPr>
        <a:xfrm>
          <a:off x="906107" y="58377"/>
          <a:ext cx="5566525" cy="55665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27088-74E8-7D44-8006-EF96440CA72E}">
      <dsp:nvSpPr>
        <dsp:cNvPr id="0" name=""/>
        <dsp:cNvSpPr/>
      </dsp:nvSpPr>
      <dsp:spPr>
        <a:xfrm>
          <a:off x="949139" y="190421"/>
          <a:ext cx="5566525" cy="55665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1AF0E-B114-1146-A3E5-F33A755218D2}">
      <dsp:nvSpPr>
        <dsp:cNvPr id="0" name=""/>
        <dsp:cNvSpPr/>
      </dsp:nvSpPr>
      <dsp:spPr>
        <a:xfrm>
          <a:off x="836758" y="272045"/>
          <a:ext cx="5566525" cy="55665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79BF-3039-B24B-BD24-0BAD9D109B6E}">
      <dsp:nvSpPr>
        <dsp:cNvPr id="0" name=""/>
        <dsp:cNvSpPr/>
      </dsp:nvSpPr>
      <dsp:spPr>
        <a:xfrm>
          <a:off x="724378" y="190421"/>
          <a:ext cx="5566525" cy="55665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3DB0-1AF8-C64E-AA57-DBE3D8D22585}">
      <dsp:nvSpPr>
        <dsp:cNvPr id="0" name=""/>
        <dsp:cNvSpPr/>
      </dsp:nvSpPr>
      <dsp:spPr>
        <a:xfrm>
          <a:off x="767410" y="58377"/>
          <a:ext cx="5566525" cy="55665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8C17-57CA-8648-B822-927AE62BEBA4}">
      <dsp:nvSpPr>
        <dsp:cNvPr id="0" name=""/>
        <dsp:cNvSpPr/>
      </dsp:nvSpPr>
      <dsp:spPr>
        <a:xfrm>
          <a:off x="1212971" y="365008"/>
          <a:ext cx="4953264" cy="495326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High Public Burden of Illness</a:t>
          </a:r>
        </a:p>
      </dsp:txBody>
      <dsp:txXfrm>
        <a:off x="3796923" y="1197628"/>
        <a:ext cx="1592120" cy="1061413"/>
      </dsp:txXfrm>
    </dsp:sp>
    <dsp:sp modelId="{BCB81D72-BB27-4F4C-932C-96CA005A31BC}">
      <dsp:nvSpPr>
        <dsp:cNvPr id="0" name=""/>
        <dsp:cNvSpPr/>
      </dsp:nvSpPr>
      <dsp:spPr>
        <a:xfrm>
          <a:off x="1255427" y="497095"/>
          <a:ext cx="4953264" cy="495326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4445565" y="2760265"/>
        <a:ext cx="1474185" cy="1179348"/>
      </dsp:txXfrm>
    </dsp:sp>
    <dsp:sp modelId="{36F3BDA3-06C8-B14B-A8DF-BBAF864043A8}">
      <dsp:nvSpPr>
        <dsp:cNvPr id="0" name=""/>
        <dsp:cNvSpPr/>
      </dsp:nvSpPr>
      <dsp:spPr>
        <a:xfrm>
          <a:off x="1143389" y="578470"/>
          <a:ext cx="4953264" cy="495326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2912412" y="4057548"/>
        <a:ext cx="1415218" cy="1297283"/>
      </dsp:txXfrm>
    </dsp:sp>
    <dsp:sp modelId="{6C249E70-CC7F-8248-9C30-344847E1860E}">
      <dsp:nvSpPr>
        <dsp:cNvPr id="0" name=""/>
        <dsp:cNvSpPr/>
      </dsp:nvSpPr>
      <dsp:spPr>
        <a:xfrm>
          <a:off x="1031351" y="497095"/>
          <a:ext cx="4953264" cy="495326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1320291" y="2760265"/>
        <a:ext cx="1474185" cy="1179348"/>
      </dsp:txXfrm>
    </dsp:sp>
    <dsp:sp modelId="{89D943A7-8680-524E-90B0-4009665FB7BE}">
      <dsp:nvSpPr>
        <dsp:cNvPr id="0" name=""/>
        <dsp:cNvSpPr/>
      </dsp:nvSpPr>
      <dsp:spPr>
        <a:xfrm>
          <a:off x="1073807" y="365008"/>
          <a:ext cx="4953264" cy="495326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1850998" y="1197628"/>
        <a:ext cx="1592120" cy="1061413"/>
      </dsp:txXfrm>
    </dsp:sp>
    <dsp:sp modelId="{F272CC04-F29C-5441-B540-4DA78212E35C}">
      <dsp:nvSpPr>
        <dsp:cNvPr id="0" name=""/>
        <dsp:cNvSpPr/>
      </dsp:nvSpPr>
      <dsp:spPr>
        <a:xfrm>
          <a:off x="906107" y="58377"/>
          <a:ext cx="5566525" cy="55665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27088-74E8-7D44-8006-EF96440CA72E}">
      <dsp:nvSpPr>
        <dsp:cNvPr id="0" name=""/>
        <dsp:cNvSpPr/>
      </dsp:nvSpPr>
      <dsp:spPr>
        <a:xfrm>
          <a:off x="949139" y="190421"/>
          <a:ext cx="5566525" cy="55665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1AF0E-B114-1146-A3E5-F33A755218D2}">
      <dsp:nvSpPr>
        <dsp:cNvPr id="0" name=""/>
        <dsp:cNvSpPr/>
      </dsp:nvSpPr>
      <dsp:spPr>
        <a:xfrm>
          <a:off x="836758" y="272045"/>
          <a:ext cx="5566525" cy="55665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79BF-3039-B24B-BD24-0BAD9D109B6E}">
      <dsp:nvSpPr>
        <dsp:cNvPr id="0" name=""/>
        <dsp:cNvSpPr/>
      </dsp:nvSpPr>
      <dsp:spPr>
        <a:xfrm>
          <a:off x="724378" y="190421"/>
          <a:ext cx="5566525" cy="55665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3DB0-1AF8-C64E-AA57-DBE3D8D22585}">
      <dsp:nvSpPr>
        <dsp:cNvPr id="0" name=""/>
        <dsp:cNvSpPr/>
      </dsp:nvSpPr>
      <dsp:spPr>
        <a:xfrm>
          <a:off x="767410" y="58377"/>
          <a:ext cx="5566525" cy="55665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8C17-57CA-8648-B822-927AE62BEBA4}">
      <dsp:nvSpPr>
        <dsp:cNvPr id="0" name=""/>
        <dsp:cNvSpPr/>
      </dsp:nvSpPr>
      <dsp:spPr>
        <a:xfrm>
          <a:off x="1212971" y="365008"/>
          <a:ext cx="4953264" cy="495326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High Public Burden of Illness</a:t>
          </a:r>
        </a:p>
      </dsp:txBody>
      <dsp:txXfrm>
        <a:off x="3796923" y="1197628"/>
        <a:ext cx="1592120" cy="1061413"/>
      </dsp:txXfrm>
    </dsp:sp>
    <dsp:sp modelId="{BCB81D72-BB27-4F4C-932C-96CA005A31BC}">
      <dsp:nvSpPr>
        <dsp:cNvPr id="0" name=""/>
        <dsp:cNvSpPr/>
      </dsp:nvSpPr>
      <dsp:spPr>
        <a:xfrm>
          <a:off x="1255427" y="497095"/>
          <a:ext cx="4953264" cy="495326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 High Incidence</a:t>
          </a:r>
          <a:endParaRPr lang="en-US" sz="2300" kern="1200" dirty="0"/>
        </a:p>
      </dsp:txBody>
      <dsp:txXfrm>
        <a:off x="4445565" y="2760265"/>
        <a:ext cx="1474185" cy="1179348"/>
      </dsp:txXfrm>
    </dsp:sp>
    <dsp:sp modelId="{36F3BDA3-06C8-B14B-A8DF-BBAF864043A8}">
      <dsp:nvSpPr>
        <dsp:cNvPr id="0" name=""/>
        <dsp:cNvSpPr/>
      </dsp:nvSpPr>
      <dsp:spPr>
        <a:xfrm>
          <a:off x="1143389" y="578470"/>
          <a:ext cx="4953264" cy="495326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2912412" y="4057548"/>
        <a:ext cx="1415218" cy="1297283"/>
      </dsp:txXfrm>
    </dsp:sp>
    <dsp:sp modelId="{6C249E70-CC7F-8248-9C30-344847E1860E}">
      <dsp:nvSpPr>
        <dsp:cNvPr id="0" name=""/>
        <dsp:cNvSpPr/>
      </dsp:nvSpPr>
      <dsp:spPr>
        <a:xfrm>
          <a:off x="1031351" y="497095"/>
          <a:ext cx="4953264" cy="495326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1320291" y="2760265"/>
        <a:ext cx="1474185" cy="1179348"/>
      </dsp:txXfrm>
    </dsp:sp>
    <dsp:sp modelId="{89D943A7-8680-524E-90B0-4009665FB7BE}">
      <dsp:nvSpPr>
        <dsp:cNvPr id="0" name=""/>
        <dsp:cNvSpPr/>
      </dsp:nvSpPr>
      <dsp:spPr>
        <a:xfrm>
          <a:off x="1073807" y="365008"/>
          <a:ext cx="4953264" cy="495326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1850998" y="1197628"/>
        <a:ext cx="1592120" cy="1061413"/>
      </dsp:txXfrm>
    </dsp:sp>
    <dsp:sp modelId="{F272CC04-F29C-5441-B540-4DA78212E35C}">
      <dsp:nvSpPr>
        <dsp:cNvPr id="0" name=""/>
        <dsp:cNvSpPr/>
      </dsp:nvSpPr>
      <dsp:spPr>
        <a:xfrm>
          <a:off x="906107" y="58377"/>
          <a:ext cx="5566525" cy="55665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27088-74E8-7D44-8006-EF96440CA72E}">
      <dsp:nvSpPr>
        <dsp:cNvPr id="0" name=""/>
        <dsp:cNvSpPr/>
      </dsp:nvSpPr>
      <dsp:spPr>
        <a:xfrm>
          <a:off x="949139" y="190421"/>
          <a:ext cx="5566525" cy="55665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1AF0E-B114-1146-A3E5-F33A755218D2}">
      <dsp:nvSpPr>
        <dsp:cNvPr id="0" name=""/>
        <dsp:cNvSpPr/>
      </dsp:nvSpPr>
      <dsp:spPr>
        <a:xfrm>
          <a:off x="836758" y="272045"/>
          <a:ext cx="5566525" cy="55665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79BF-3039-B24B-BD24-0BAD9D109B6E}">
      <dsp:nvSpPr>
        <dsp:cNvPr id="0" name=""/>
        <dsp:cNvSpPr/>
      </dsp:nvSpPr>
      <dsp:spPr>
        <a:xfrm>
          <a:off x="724378" y="190421"/>
          <a:ext cx="5566525" cy="55665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3DB0-1AF8-C64E-AA57-DBE3D8D22585}">
      <dsp:nvSpPr>
        <dsp:cNvPr id="0" name=""/>
        <dsp:cNvSpPr/>
      </dsp:nvSpPr>
      <dsp:spPr>
        <a:xfrm>
          <a:off x="767410" y="58377"/>
          <a:ext cx="5566525" cy="55665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8C17-57CA-8648-B822-927AE62BEBA4}">
      <dsp:nvSpPr>
        <dsp:cNvPr id="0" name=""/>
        <dsp:cNvSpPr/>
      </dsp:nvSpPr>
      <dsp:spPr>
        <a:xfrm>
          <a:off x="1212971" y="365008"/>
          <a:ext cx="4953264" cy="495326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High Public Burden of Illness</a:t>
          </a:r>
        </a:p>
      </dsp:txBody>
      <dsp:txXfrm>
        <a:off x="3796923" y="1197628"/>
        <a:ext cx="1592120" cy="1061413"/>
      </dsp:txXfrm>
    </dsp:sp>
    <dsp:sp modelId="{BCB81D72-BB27-4F4C-932C-96CA005A31BC}">
      <dsp:nvSpPr>
        <dsp:cNvPr id="0" name=""/>
        <dsp:cNvSpPr/>
      </dsp:nvSpPr>
      <dsp:spPr>
        <a:xfrm>
          <a:off x="1255427" y="497095"/>
          <a:ext cx="4953264" cy="495326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 High Incidence</a:t>
          </a:r>
          <a:endParaRPr lang="en-US" sz="2300" kern="1200" dirty="0"/>
        </a:p>
      </dsp:txBody>
      <dsp:txXfrm>
        <a:off x="4445565" y="2760265"/>
        <a:ext cx="1474185" cy="1179348"/>
      </dsp:txXfrm>
    </dsp:sp>
    <dsp:sp modelId="{36F3BDA3-06C8-B14B-A8DF-BBAF864043A8}">
      <dsp:nvSpPr>
        <dsp:cNvPr id="0" name=""/>
        <dsp:cNvSpPr/>
      </dsp:nvSpPr>
      <dsp:spPr>
        <a:xfrm>
          <a:off x="1143389" y="578470"/>
          <a:ext cx="4953264" cy="495326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Availability of Treatments</a:t>
          </a:r>
        </a:p>
      </dsp:txBody>
      <dsp:txXfrm>
        <a:off x="2912412" y="4057548"/>
        <a:ext cx="1415218" cy="1297283"/>
      </dsp:txXfrm>
    </dsp:sp>
    <dsp:sp modelId="{6C249E70-CC7F-8248-9C30-344847E1860E}">
      <dsp:nvSpPr>
        <dsp:cNvPr id="0" name=""/>
        <dsp:cNvSpPr/>
      </dsp:nvSpPr>
      <dsp:spPr>
        <a:xfrm>
          <a:off x="1031351" y="497095"/>
          <a:ext cx="4953264" cy="495326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1320291" y="2760265"/>
        <a:ext cx="1474185" cy="1179348"/>
      </dsp:txXfrm>
    </dsp:sp>
    <dsp:sp modelId="{89D943A7-8680-524E-90B0-4009665FB7BE}">
      <dsp:nvSpPr>
        <dsp:cNvPr id="0" name=""/>
        <dsp:cNvSpPr/>
      </dsp:nvSpPr>
      <dsp:spPr>
        <a:xfrm>
          <a:off x="1073807" y="365008"/>
          <a:ext cx="4953264" cy="495326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1850998" y="1197628"/>
        <a:ext cx="1592120" cy="1061413"/>
      </dsp:txXfrm>
    </dsp:sp>
    <dsp:sp modelId="{F272CC04-F29C-5441-B540-4DA78212E35C}">
      <dsp:nvSpPr>
        <dsp:cNvPr id="0" name=""/>
        <dsp:cNvSpPr/>
      </dsp:nvSpPr>
      <dsp:spPr>
        <a:xfrm>
          <a:off x="906107" y="58377"/>
          <a:ext cx="5566525" cy="55665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27088-74E8-7D44-8006-EF96440CA72E}">
      <dsp:nvSpPr>
        <dsp:cNvPr id="0" name=""/>
        <dsp:cNvSpPr/>
      </dsp:nvSpPr>
      <dsp:spPr>
        <a:xfrm>
          <a:off x="949139" y="190421"/>
          <a:ext cx="5566525" cy="55665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1AF0E-B114-1146-A3E5-F33A755218D2}">
      <dsp:nvSpPr>
        <dsp:cNvPr id="0" name=""/>
        <dsp:cNvSpPr/>
      </dsp:nvSpPr>
      <dsp:spPr>
        <a:xfrm>
          <a:off x="836758" y="272045"/>
          <a:ext cx="5566525" cy="55665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79BF-3039-B24B-BD24-0BAD9D109B6E}">
      <dsp:nvSpPr>
        <dsp:cNvPr id="0" name=""/>
        <dsp:cNvSpPr/>
      </dsp:nvSpPr>
      <dsp:spPr>
        <a:xfrm>
          <a:off x="724378" y="190421"/>
          <a:ext cx="5566525" cy="55665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283DB0-1AF8-C64E-AA57-DBE3D8D22585}">
      <dsp:nvSpPr>
        <dsp:cNvPr id="0" name=""/>
        <dsp:cNvSpPr/>
      </dsp:nvSpPr>
      <dsp:spPr>
        <a:xfrm>
          <a:off x="767410" y="58377"/>
          <a:ext cx="5566525" cy="55665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8C17-57CA-8648-B822-927AE62BEBA4}">
      <dsp:nvSpPr>
        <dsp:cNvPr id="0" name=""/>
        <dsp:cNvSpPr/>
      </dsp:nvSpPr>
      <dsp:spPr>
        <a:xfrm>
          <a:off x="1212971" y="365008"/>
          <a:ext cx="4953264" cy="495326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High Public Burden of Illness</a:t>
          </a:r>
        </a:p>
      </dsp:txBody>
      <dsp:txXfrm>
        <a:off x="3796923" y="1197628"/>
        <a:ext cx="1592120" cy="1061413"/>
      </dsp:txXfrm>
    </dsp:sp>
    <dsp:sp modelId="{BCB81D72-BB27-4F4C-932C-96CA005A31BC}">
      <dsp:nvSpPr>
        <dsp:cNvPr id="0" name=""/>
        <dsp:cNvSpPr/>
      </dsp:nvSpPr>
      <dsp:spPr>
        <a:xfrm>
          <a:off x="1255427" y="497095"/>
          <a:ext cx="4953264" cy="495326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 High Incidence</a:t>
          </a:r>
          <a:endParaRPr lang="en-US" sz="2300" kern="1200" dirty="0"/>
        </a:p>
      </dsp:txBody>
      <dsp:txXfrm>
        <a:off x="4445565" y="2760265"/>
        <a:ext cx="1474185" cy="1179348"/>
      </dsp:txXfrm>
    </dsp:sp>
    <dsp:sp modelId="{36F3BDA3-06C8-B14B-A8DF-BBAF864043A8}">
      <dsp:nvSpPr>
        <dsp:cNvPr id="0" name=""/>
        <dsp:cNvSpPr/>
      </dsp:nvSpPr>
      <dsp:spPr>
        <a:xfrm>
          <a:off x="1143389" y="578470"/>
          <a:ext cx="4953264" cy="495326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Availability of Treatments</a:t>
          </a:r>
        </a:p>
      </dsp:txBody>
      <dsp:txXfrm>
        <a:off x="2912412" y="4057548"/>
        <a:ext cx="1415218" cy="1297283"/>
      </dsp:txXfrm>
    </dsp:sp>
    <dsp:sp modelId="{6C249E70-CC7F-8248-9C30-344847E1860E}">
      <dsp:nvSpPr>
        <dsp:cNvPr id="0" name=""/>
        <dsp:cNvSpPr/>
      </dsp:nvSpPr>
      <dsp:spPr>
        <a:xfrm>
          <a:off x="1031351" y="497095"/>
          <a:ext cx="4953264" cy="495326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Ability to Identify Illness Early</a:t>
          </a:r>
        </a:p>
      </dsp:txBody>
      <dsp:txXfrm>
        <a:off x="1320291" y="2760265"/>
        <a:ext cx="1474185" cy="1179348"/>
      </dsp:txXfrm>
    </dsp:sp>
    <dsp:sp modelId="{89D943A7-8680-524E-90B0-4009665FB7BE}">
      <dsp:nvSpPr>
        <dsp:cNvPr id="0" name=""/>
        <dsp:cNvSpPr/>
      </dsp:nvSpPr>
      <dsp:spPr>
        <a:xfrm>
          <a:off x="1073807" y="365008"/>
          <a:ext cx="4953264" cy="495326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 </a:t>
          </a:r>
        </a:p>
      </dsp:txBody>
      <dsp:txXfrm>
        <a:off x="1850998" y="1197628"/>
        <a:ext cx="1592120" cy="1061413"/>
      </dsp:txXfrm>
    </dsp:sp>
    <dsp:sp modelId="{F272CC04-F29C-5441-B540-4DA78212E35C}">
      <dsp:nvSpPr>
        <dsp:cNvPr id="0" name=""/>
        <dsp:cNvSpPr/>
      </dsp:nvSpPr>
      <dsp:spPr>
        <a:xfrm>
          <a:off x="906107" y="58377"/>
          <a:ext cx="5566525" cy="55665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27088-74E8-7D44-8006-EF96440CA72E}">
      <dsp:nvSpPr>
        <dsp:cNvPr id="0" name=""/>
        <dsp:cNvSpPr/>
      </dsp:nvSpPr>
      <dsp:spPr>
        <a:xfrm>
          <a:off x="949139" y="190421"/>
          <a:ext cx="5566525" cy="55665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1AF0E-B114-1146-A3E5-F33A755218D2}">
      <dsp:nvSpPr>
        <dsp:cNvPr id="0" name=""/>
        <dsp:cNvSpPr/>
      </dsp:nvSpPr>
      <dsp:spPr>
        <a:xfrm>
          <a:off x="836758" y="272045"/>
          <a:ext cx="5566525" cy="55665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79BF-3039-B24B-BD24-0BAD9D109B6E}">
      <dsp:nvSpPr>
        <dsp:cNvPr id="0" name=""/>
        <dsp:cNvSpPr/>
      </dsp:nvSpPr>
      <dsp:spPr>
        <a:xfrm>
          <a:off x="724378" y="190421"/>
          <a:ext cx="5566525" cy="55665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21FD-AC9C-B44E-9951-080F810688BF}">
      <dsp:nvSpPr>
        <dsp:cNvPr id="0" name=""/>
        <dsp:cNvSpPr/>
      </dsp:nvSpPr>
      <dsp:spPr>
        <a:xfrm>
          <a:off x="767410" y="58377"/>
          <a:ext cx="5566525" cy="55665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8C17-57CA-8648-B822-927AE62BEBA4}">
      <dsp:nvSpPr>
        <dsp:cNvPr id="0" name=""/>
        <dsp:cNvSpPr/>
      </dsp:nvSpPr>
      <dsp:spPr>
        <a:xfrm>
          <a:off x="1212971" y="365008"/>
          <a:ext cx="4953264" cy="4953264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High Public Burden of Illness</a:t>
          </a:r>
        </a:p>
      </dsp:txBody>
      <dsp:txXfrm>
        <a:off x="3796923" y="1197628"/>
        <a:ext cx="1592120" cy="1061413"/>
      </dsp:txXfrm>
    </dsp:sp>
    <dsp:sp modelId="{BCB81D72-BB27-4F4C-932C-96CA005A31BC}">
      <dsp:nvSpPr>
        <dsp:cNvPr id="0" name=""/>
        <dsp:cNvSpPr/>
      </dsp:nvSpPr>
      <dsp:spPr>
        <a:xfrm>
          <a:off x="1255427" y="497095"/>
          <a:ext cx="4953264" cy="4953264"/>
        </a:xfrm>
        <a:prstGeom prst="pie">
          <a:avLst>
            <a:gd name="adj1" fmla="val 20520000"/>
            <a:gd name="adj2" fmla="val 32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High Incidence</a:t>
          </a:r>
        </a:p>
      </dsp:txBody>
      <dsp:txXfrm>
        <a:off x="4445565" y="2760265"/>
        <a:ext cx="1474185" cy="1179348"/>
      </dsp:txXfrm>
    </dsp:sp>
    <dsp:sp modelId="{36F3BDA3-06C8-B14B-A8DF-BBAF864043A8}">
      <dsp:nvSpPr>
        <dsp:cNvPr id="0" name=""/>
        <dsp:cNvSpPr/>
      </dsp:nvSpPr>
      <dsp:spPr>
        <a:xfrm>
          <a:off x="1143389" y="578470"/>
          <a:ext cx="4953264" cy="4953264"/>
        </a:xfrm>
        <a:prstGeom prst="pie">
          <a:avLst>
            <a:gd name="adj1" fmla="val 3240000"/>
            <a:gd name="adj2" fmla="val 756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Availability of Treatments</a:t>
          </a:r>
        </a:p>
      </dsp:txBody>
      <dsp:txXfrm>
        <a:off x="2912412" y="4057548"/>
        <a:ext cx="1415218" cy="1297283"/>
      </dsp:txXfrm>
    </dsp:sp>
    <dsp:sp modelId="{6C249E70-CC7F-8248-9C30-344847E1860E}">
      <dsp:nvSpPr>
        <dsp:cNvPr id="0" name=""/>
        <dsp:cNvSpPr/>
      </dsp:nvSpPr>
      <dsp:spPr>
        <a:xfrm>
          <a:off x="1031351" y="497095"/>
          <a:ext cx="4953264" cy="4953264"/>
        </a:xfrm>
        <a:prstGeom prst="pie">
          <a:avLst>
            <a:gd name="adj1" fmla="val 7560000"/>
            <a:gd name="adj2" fmla="val 1188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Ability to Identify Illness Early</a:t>
          </a:r>
        </a:p>
      </dsp:txBody>
      <dsp:txXfrm>
        <a:off x="1320291" y="2760265"/>
        <a:ext cx="1474185" cy="1179348"/>
      </dsp:txXfrm>
    </dsp:sp>
    <dsp:sp modelId="{89D943A7-8680-524E-90B0-4009665FB7BE}">
      <dsp:nvSpPr>
        <dsp:cNvPr id="0" name=""/>
        <dsp:cNvSpPr/>
      </dsp:nvSpPr>
      <dsp:spPr>
        <a:xfrm>
          <a:off x="1073807" y="365008"/>
          <a:ext cx="4953264" cy="4953264"/>
        </a:xfrm>
        <a:prstGeom prst="pie">
          <a:avLst>
            <a:gd name="adj1" fmla="val 11880000"/>
            <a:gd name="adj2" fmla="val 162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Identifiable Risks and Demographics</a:t>
          </a:r>
        </a:p>
      </dsp:txBody>
      <dsp:txXfrm>
        <a:off x="1850998" y="1197628"/>
        <a:ext cx="1592120" cy="1061413"/>
      </dsp:txXfrm>
    </dsp:sp>
    <dsp:sp modelId="{F272CC04-F29C-5441-B540-4DA78212E35C}">
      <dsp:nvSpPr>
        <dsp:cNvPr id="0" name=""/>
        <dsp:cNvSpPr/>
      </dsp:nvSpPr>
      <dsp:spPr>
        <a:xfrm>
          <a:off x="906107" y="58377"/>
          <a:ext cx="5566525" cy="5566525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727088-74E8-7D44-8006-EF96440CA72E}">
      <dsp:nvSpPr>
        <dsp:cNvPr id="0" name=""/>
        <dsp:cNvSpPr/>
      </dsp:nvSpPr>
      <dsp:spPr>
        <a:xfrm>
          <a:off x="949139" y="190421"/>
          <a:ext cx="5566525" cy="5566525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1AF0E-B114-1146-A3E5-F33A755218D2}">
      <dsp:nvSpPr>
        <dsp:cNvPr id="0" name=""/>
        <dsp:cNvSpPr/>
      </dsp:nvSpPr>
      <dsp:spPr>
        <a:xfrm>
          <a:off x="836758" y="272045"/>
          <a:ext cx="5566525" cy="5566525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D79BF-3039-B24B-BD24-0BAD9D109B6E}">
      <dsp:nvSpPr>
        <dsp:cNvPr id="0" name=""/>
        <dsp:cNvSpPr/>
      </dsp:nvSpPr>
      <dsp:spPr>
        <a:xfrm>
          <a:off x="724378" y="190421"/>
          <a:ext cx="5566525" cy="5566525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6221FD-AC9C-B44E-9951-080F810688BF}">
      <dsp:nvSpPr>
        <dsp:cNvPr id="0" name=""/>
        <dsp:cNvSpPr/>
      </dsp:nvSpPr>
      <dsp:spPr>
        <a:xfrm>
          <a:off x="767410" y="58377"/>
          <a:ext cx="5566525" cy="5566525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94AA1-2562-DD45-A0F6-0F8EC5800EB9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E509E-46B9-8741-9D2A-C9C19A6335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E509E-46B9-8741-9D2A-C9C19A6335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54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E509E-46B9-8741-9D2A-C9C19A6335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DC4B-F494-8141-8E8F-766869186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013D1F-669D-C64D-B376-4E990FD44D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44F4D8-61B5-BF45-A7BA-1BD405E7E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E593A-94E5-9E40-B518-C541F1CE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C2C10-8714-1B44-9629-81F03FF3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5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99B6-098F-7C49-A7BC-FE058919E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2EB2C-6B7B-EC47-BCA1-6C6066B12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07DEF-14D2-F548-BB79-04AFC4731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180BF-6CD2-6540-B931-48AA315E6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37424-2BF1-5A44-8782-4A751A5D3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7599D-9B53-6C48-B134-002F196692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45A24-10D6-CF42-9BCB-8B5F7701D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A88E1-83A0-1042-B10E-C7E1597AE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A62FB-271D-5748-A16D-2CCB9DB90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464566-E16E-A34E-8E26-A6A3F699C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61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B1627-CA5F-C24B-9919-3136AA76B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45F4E-130B-FC49-BF79-4040099B9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0C2F3-7290-7B42-B837-7F30A3932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B0100-934D-0842-8ED7-C4910A040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A5CAF-C8BF-044A-9AB2-954FC02B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92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728D1-1283-0E47-939C-69702E25B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1759B-2D8C-EE47-9569-C01189C9D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F5D1-898F-5C46-BEA3-3638D96CF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5B98-7351-9D4B-A0FD-287A3131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E0E9-E7F6-134C-9EB1-70505AF77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59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A113-4A87-8348-B19B-8814DD7D4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1D22C-C9B9-4844-8C3E-3B0C2D43A0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96EA25-F7D1-FF41-92B7-4D2EB8767C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57A25-2D53-A341-B4D5-CDB41CEE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BD0AE-4646-B948-B15E-879C0CFE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417E4-9F43-9F4A-A3D2-3F7F5E76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02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E8464-0B19-8449-80CF-E143C9AD6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C603-9AE9-F449-84C0-6670F98AE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E13CC0-6541-0146-9ED6-4E398B88D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D3C21E-51FD-014A-AA37-7F411265DA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262FA-954C-ED42-B534-B88630568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CEEAD4-C48F-B749-AB2A-BC06BFD6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308931-706A-A642-8562-7EE7366A5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2A9A37-2978-AD42-BFB9-530B957F2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71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3BBBF-283D-F046-B9B8-95BD8A6D5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480F0-8E8C-B54C-AD3E-B1B245C9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1145E-7A81-FF48-87B5-A4CC00D82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CCB72C-307E-C247-A793-693F90408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6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38D6EE-666B-0240-BD9E-C85947B9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171CC6-A996-904F-B0E6-0BE2C4AE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3E2D3-C893-4C48-8327-05FAFBB13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5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2F333-E621-6E4B-8F13-83167AB7A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105F3-EF9E-CB41-82EB-6B46CF33D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D1D00-03EB-494F-AAA2-D3498DCA71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D88F9-E163-0A4F-AABC-D5B7B27E3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EFACD-2B96-7640-A649-2E759396C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A130DE-9C82-6942-BAFA-F7E727501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0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2973-2BB8-EB44-B81D-2C091387A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FEF5F5-67E5-D246-8872-E022B3BCDE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8E689-DE37-EE41-830C-57C681B4A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6B227-EECF-4C44-9E1D-54BD2042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11ECE9-2175-5244-A996-1217EC135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79B9BE-19B2-E948-B887-4CA71883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56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6D15A7-ADAB-2749-B771-B17E0384A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70568-5770-424E-9243-2D295B8C6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3290F-656E-EB41-80F9-77FC34BBC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112B-86D8-2048-8315-280BD49F9A8A}" type="datetimeFigureOut">
              <a:rPr lang="en-US" smtClean="0"/>
              <a:t>12/4/20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869648-9853-BD42-B50F-AEC01E056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1C064-90B0-8845-8D55-1BC7A8524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036BE-B082-F946-91EE-812CB111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B3D26-FC8F-E446-AFA4-890B86E36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5895" y="4264337"/>
            <a:ext cx="3076678" cy="1737360"/>
          </a:xfrm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Hasan </a:t>
            </a:r>
            <a:r>
              <a:rPr lang="en-US" dirty="0" err="1"/>
              <a:t>Gokal</a:t>
            </a:r>
            <a:r>
              <a:rPr lang="en-US" dirty="0"/>
              <a:t> MD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Emergency Response Physician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Office of Public Health Preparedness and Response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>
            <a:extLst>
              <a:ext uri="{FF2B5EF4-FFF2-40B4-BE49-F238E27FC236}">
                <a16:creationId xmlns:a16="http://schemas.microsoft.com/office/drawing/2014/main" id="{90F401A8-5C29-9B43-A642-6ABEB029B67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96805" y="6159051"/>
            <a:ext cx="1648003" cy="559341"/>
          </a:xfrm>
          <a:prstGeom prst="rect">
            <a:avLst/>
          </a:prstGeom>
        </p:spPr>
      </p:pic>
      <p:sp>
        <p:nvSpPr>
          <p:cNvPr id="18" name="TextBox 13">
            <a:extLst>
              <a:ext uri="{FF2B5EF4-FFF2-40B4-BE49-F238E27FC236}">
                <a16:creationId xmlns:a16="http://schemas.microsoft.com/office/drawing/2014/main" id="{7FB2998B-26DB-6D40-8615-2A3133EBF44F}"/>
              </a:ext>
            </a:extLst>
          </p:cNvPr>
          <p:cNvSpPr txBox="1"/>
          <p:nvPr/>
        </p:nvSpPr>
        <p:spPr>
          <a:xfrm>
            <a:off x="8295698" y="6351675"/>
            <a:ext cx="2092715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1371600">
              <a:lnSpc>
                <a:spcPts val="1745"/>
              </a:lnSpc>
              <a:defRPr/>
            </a:pPr>
            <a:r>
              <a:rPr lang="en-US" sz="1601" b="1" spc="6" dirty="0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WWW.HCPHTX.ORG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358D9D-D39B-FC43-B6A1-2662282BCC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6734" y="4232301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dirty="0"/>
              <a:t>Sepsis and Public Health</a:t>
            </a:r>
          </a:p>
        </p:txBody>
      </p:sp>
    </p:spTree>
    <p:extLst>
      <p:ext uri="{BB962C8B-B14F-4D97-AF65-F5344CB8AC3E}">
        <p14:creationId xmlns:p14="http://schemas.microsoft.com/office/powerpoint/2010/main" val="5878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864C8AE-C87B-E747-B2D2-2FCFF76E1336}"/>
              </a:ext>
            </a:extLst>
          </p:cNvPr>
          <p:cNvSpPr/>
          <p:nvPr/>
        </p:nvSpPr>
        <p:spPr>
          <a:xfrm>
            <a:off x="135437" y="169405"/>
            <a:ext cx="11921126" cy="6604912"/>
          </a:xfrm>
          <a:prstGeom prst="roundRect">
            <a:avLst/>
          </a:prstGeom>
          <a:gradFill flip="none" rotWithShape="1">
            <a:gsLst>
              <a:gs pos="0">
                <a:srgbClr val="F49BAF"/>
              </a:gs>
              <a:gs pos="100000">
                <a:schemeClr val="accent1">
                  <a:alpha val="0"/>
                  <a:lumMod val="74000"/>
                  <a:lumOff val="26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A3E587-8645-BB46-A7CD-4E8F87A13883}"/>
              </a:ext>
            </a:extLst>
          </p:cNvPr>
          <p:cNvGrpSpPr/>
          <p:nvPr/>
        </p:nvGrpSpPr>
        <p:grpSpPr>
          <a:xfrm>
            <a:off x="4782749" y="1173582"/>
            <a:ext cx="2524739" cy="4486275"/>
            <a:chOff x="9451965" y="1602303"/>
            <a:chExt cx="2524739" cy="4486275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D6512BD9-4787-5540-8C0F-2A74BE8397C5}"/>
                </a:ext>
              </a:extLst>
            </p:cNvPr>
            <p:cNvSpPr/>
            <p:nvPr/>
          </p:nvSpPr>
          <p:spPr>
            <a:xfrm>
              <a:off x="9451965" y="1602303"/>
              <a:ext cx="2506648" cy="4486275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55D45C6-7B6B-1340-A48E-2479177DE285}"/>
                </a:ext>
              </a:extLst>
            </p:cNvPr>
            <p:cNvSpPr txBox="1"/>
            <p:nvPr/>
          </p:nvSpPr>
          <p:spPr>
            <a:xfrm>
              <a:off x="9875520" y="1723628"/>
              <a:ext cx="169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Tertiary Care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F52EB51-DE61-D241-8D2C-45283D9CF00C}"/>
                </a:ext>
              </a:extLst>
            </p:cNvPr>
            <p:cNvSpPr txBox="1"/>
            <p:nvPr/>
          </p:nvSpPr>
          <p:spPr>
            <a:xfrm>
              <a:off x="9875519" y="3660775"/>
              <a:ext cx="1695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Secondary Care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94CC75-6890-3640-9416-47105AEE1937}"/>
                </a:ext>
              </a:extLst>
            </p:cNvPr>
            <p:cNvSpPr txBox="1"/>
            <p:nvPr/>
          </p:nvSpPr>
          <p:spPr>
            <a:xfrm>
              <a:off x="9470056" y="5482511"/>
              <a:ext cx="250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Care/Prevention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76D2092-C8EE-E64B-BFB7-E12B4265BFBF}"/>
              </a:ext>
            </a:extLst>
          </p:cNvPr>
          <p:cNvSpPr txBox="1"/>
          <p:nvPr/>
        </p:nvSpPr>
        <p:spPr>
          <a:xfrm>
            <a:off x="1977533" y="528689"/>
            <a:ext cx="3273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1600s – Jacob </a:t>
            </a:r>
            <a:r>
              <a:rPr lang="en-US" dirty="0" err="1"/>
              <a:t>Wepfer</a:t>
            </a:r>
            <a:r>
              <a:rPr lang="en-US" dirty="0"/>
              <a:t> connected blood supply disruption to the brain with stroke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D0FC62-6A73-E54D-9859-FDAEF9D6520D}"/>
              </a:ext>
            </a:extLst>
          </p:cNvPr>
          <p:cNvSpPr txBox="1"/>
          <p:nvPr/>
        </p:nvSpPr>
        <p:spPr>
          <a:xfrm>
            <a:off x="6559737" y="531833"/>
            <a:ext cx="3014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Until 1990s Treatment was limited to managing new disabilities.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E51A0-1B5A-BE44-9319-8E742844CC71}"/>
              </a:ext>
            </a:extLst>
          </p:cNvPr>
          <p:cNvSpPr txBox="1"/>
          <p:nvPr/>
        </p:nvSpPr>
        <p:spPr>
          <a:xfrm>
            <a:off x="491116" y="3726889"/>
            <a:ext cx="4149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Lipid control, dietary modification, blood pressure control and aspirin an were among the mainstays of prevention, along with carotid endarterectomies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71B9B-89FC-C944-BE09-92A39ADFEEF9}"/>
              </a:ext>
            </a:extLst>
          </p:cNvPr>
          <p:cNvSpPr txBox="1"/>
          <p:nvPr/>
        </p:nvSpPr>
        <p:spPr>
          <a:xfrm>
            <a:off x="1017758" y="2484781"/>
            <a:ext cx="3219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1996 TPA approved for use in certain CVA’s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6465F5-7B11-A643-A056-2499A617B780}"/>
              </a:ext>
            </a:extLst>
          </p:cNvPr>
          <p:cNvSpPr txBox="1"/>
          <p:nvPr/>
        </p:nvSpPr>
        <p:spPr>
          <a:xfrm>
            <a:off x="7449641" y="2548531"/>
            <a:ext cx="30147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2004 Mechanical thrombectomy increased treatment options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24D9C5-79BB-8443-AFF9-E51F4BC4149E}"/>
              </a:ext>
            </a:extLst>
          </p:cNvPr>
          <p:cNvSpPr txBox="1"/>
          <p:nvPr/>
        </p:nvSpPr>
        <p:spPr>
          <a:xfrm>
            <a:off x="3461058" y="5792897"/>
            <a:ext cx="5269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Beyond preventive measures, public health education taught people how to recognize signs of stroke, and the need for speed in obtaining care.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97FC81-37F7-E445-BA02-946C60EDF56D}"/>
              </a:ext>
            </a:extLst>
          </p:cNvPr>
          <p:cNvSpPr txBox="1"/>
          <p:nvPr/>
        </p:nvSpPr>
        <p:spPr>
          <a:xfrm>
            <a:off x="7449641" y="3786494"/>
            <a:ext cx="3869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Stroke centers with specific capabilities developed, and EMS services were taught to select the most appropriate facility. 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618245-E0D4-3B4E-A823-ECE1E431F1BE}"/>
              </a:ext>
            </a:extLst>
          </p:cNvPr>
          <p:cNvSpPr txBox="1"/>
          <p:nvPr/>
        </p:nvSpPr>
        <p:spPr>
          <a:xfrm>
            <a:off x="2287964" y="2382217"/>
            <a:ext cx="6956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Evolution of Stroke As an Example. </a:t>
            </a:r>
          </a:p>
        </p:txBody>
      </p:sp>
    </p:spTree>
    <p:extLst>
      <p:ext uri="{BB962C8B-B14F-4D97-AF65-F5344CB8AC3E}">
        <p14:creationId xmlns:p14="http://schemas.microsoft.com/office/powerpoint/2010/main" val="22217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2" grpId="0"/>
      <p:bldP spid="12" grpId="1"/>
      <p:bldP spid="15" grpId="0"/>
      <p:bldP spid="15" grpId="1"/>
      <p:bldP spid="16" grpId="0"/>
      <p:bldP spid="16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Text, timeline&#10;&#10;Description automatically generated">
            <a:extLst>
              <a:ext uri="{FF2B5EF4-FFF2-40B4-BE49-F238E27FC236}">
                <a16:creationId xmlns:a16="http://schemas.microsoft.com/office/drawing/2014/main" id="{3F33DF33-4FBE-EF43-86BC-AA7409C375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26" y="983891"/>
            <a:ext cx="2845102" cy="3993126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7C7B403-EE73-2A4F-8B43-D25DF4802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244" y="1982678"/>
            <a:ext cx="6020730" cy="34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6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2D05A-06A0-AA42-A2D0-46FC660B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sz="4100" dirty="0"/>
              <a:t>When can public health make the maximum impact?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23727-418D-46AF-AB39-D37FB9877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412248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80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2D05A-06A0-AA42-A2D0-46FC660B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sz="4100" dirty="0"/>
              <a:t>When can public health make the maximum impact?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23727-418D-46AF-AB39-D37FB9877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4072907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17799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2D05A-06A0-AA42-A2D0-46FC660B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sz="4100" dirty="0"/>
              <a:t>When can public health make the maximum impact?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23727-418D-46AF-AB39-D37FB9877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422784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8087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2D05A-06A0-AA42-A2D0-46FC660B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sz="4100" dirty="0"/>
              <a:t>When can public health make the maximum impact?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23727-418D-46AF-AB39-D37FB9877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1907201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02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2D05A-06A0-AA42-A2D0-46FC660B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sz="4100" dirty="0"/>
              <a:t>When can public health make the maximum impact?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23727-418D-46AF-AB39-D37FB9877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9700448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8143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D2D05A-06A0-AA42-A2D0-46FC660BA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sz="4100" dirty="0"/>
              <a:t>When can public health make the maximum impact?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223727-418D-46AF-AB39-D37FB9877E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667335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761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CD35DCE-ADB9-294D-8C90-691BB356AF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189144"/>
              </p:ext>
            </p:extLst>
          </p:nvPr>
        </p:nvGraphicFramePr>
        <p:xfrm>
          <a:off x="1809391" y="344025"/>
          <a:ext cx="9576364" cy="6384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2DB57C-8FA9-B74B-8DB2-BBD2B7AC5753}"/>
              </a:ext>
            </a:extLst>
          </p:cNvPr>
          <p:cNvSpPr txBox="1"/>
          <p:nvPr/>
        </p:nvSpPr>
        <p:spPr>
          <a:xfrm>
            <a:off x="9437452" y="5378391"/>
            <a:ext cx="18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250,000 deaths per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2801F-C9D7-1545-8734-6EAD4B466B9F}"/>
              </a:ext>
            </a:extLst>
          </p:cNvPr>
          <p:cNvSpPr txBox="1"/>
          <p:nvPr/>
        </p:nvSpPr>
        <p:spPr>
          <a:xfrm>
            <a:off x="9515526" y="1966982"/>
            <a:ext cx="2091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1.1 Million per year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2711FF-A350-3E49-96A4-9A80BD9BDE39}"/>
              </a:ext>
            </a:extLst>
          </p:cNvPr>
          <p:cNvSpPr txBox="1"/>
          <p:nvPr/>
        </p:nvSpPr>
        <p:spPr>
          <a:xfrm flipH="1">
            <a:off x="3754474" y="5840056"/>
            <a:ext cx="725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Yes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14205C-E27C-1643-AF7E-D2279E5C0371}"/>
              </a:ext>
            </a:extLst>
          </p:cNvPr>
          <p:cNvSpPr txBox="1"/>
          <p:nvPr/>
        </p:nvSpPr>
        <p:spPr>
          <a:xfrm>
            <a:off x="1035562" y="1779983"/>
            <a:ext cx="24320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Extremes of 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Primary diseases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Immunosuppression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Major 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Previous antibiotic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Prolonged hospitalization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2A2A2A"/>
                </a:solidFill>
                <a:effectLst/>
                <a:latin typeface="proxima_nova_rgregular"/>
              </a:rPr>
              <a:t>Others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A48275-EC15-E349-8C39-8B2C28063D04}"/>
              </a:ext>
            </a:extLst>
          </p:cNvPr>
          <p:cNvSpPr txBox="1"/>
          <p:nvPr/>
        </p:nvSpPr>
        <p:spPr>
          <a:xfrm>
            <a:off x="3697897" y="1010270"/>
            <a:ext cx="149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Getting There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E27D9C77-CF1D-2B46-8A1E-C180249E7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2014" y="2731744"/>
            <a:ext cx="914400" cy="914400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AF44A8C6-C751-7047-BADE-B9ED693E7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7160" y="4921191"/>
            <a:ext cx="914400" cy="914400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5323FCEF-F795-4446-A485-E8E43454E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3790" y="5110322"/>
            <a:ext cx="914400" cy="914400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BC5E4DB2-99D1-9148-A1FB-887173E99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3300" y="3412069"/>
            <a:ext cx="914400" cy="914400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9F8F31E6-253E-4740-B565-D6E6CC8C6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69057" y="215164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8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D8E8BED-2DE7-1A4B-8BC0-D45881DF1806}"/>
              </a:ext>
            </a:extLst>
          </p:cNvPr>
          <p:cNvSpPr/>
          <p:nvPr/>
        </p:nvSpPr>
        <p:spPr>
          <a:xfrm>
            <a:off x="135437" y="169405"/>
            <a:ext cx="11921126" cy="6604912"/>
          </a:xfrm>
          <a:prstGeom prst="roundRect">
            <a:avLst/>
          </a:prstGeom>
          <a:gradFill flip="none" rotWithShape="1">
            <a:gsLst>
              <a:gs pos="0">
                <a:srgbClr val="F49BAF"/>
              </a:gs>
              <a:gs pos="100000">
                <a:schemeClr val="accent1">
                  <a:alpha val="0"/>
                  <a:lumMod val="74000"/>
                  <a:lumOff val="26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856DD0-E5E4-1347-B160-B18733C37A5F}"/>
              </a:ext>
            </a:extLst>
          </p:cNvPr>
          <p:cNvSpPr txBox="1"/>
          <p:nvPr/>
        </p:nvSpPr>
        <p:spPr>
          <a:xfrm>
            <a:off x="6981456" y="1471495"/>
            <a:ext cx="37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2001 Evidence based guidelines for early management of sepsis emerged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BC10B-6198-9E48-8528-5ADD6C427CFB}"/>
              </a:ext>
            </a:extLst>
          </p:cNvPr>
          <p:cNvSpPr txBox="1"/>
          <p:nvPr/>
        </p:nvSpPr>
        <p:spPr>
          <a:xfrm>
            <a:off x="7003931" y="2222758"/>
            <a:ext cx="2463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SIRS/Golden Hour/EGDT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F9E669-3F9B-DE40-BC52-D646F93F56DA}"/>
              </a:ext>
            </a:extLst>
          </p:cNvPr>
          <p:cNvSpPr txBox="1"/>
          <p:nvPr/>
        </p:nvSpPr>
        <p:spPr>
          <a:xfrm>
            <a:off x="7003931" y="2706049"/>
            <a:ext cx="4312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2004 Surviving Sepsis Campaign Starts – Help clinicians recognize and treat sepsis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C4C68F-D6BB-1A4D-9520-2E0B0E215302}"/>
              </a:ext>
            </a:extLst>
          </p:cNvPr>
          <p:cNvSpPr txBox="1"/>
          <p:nvPr/>
        </p:nvSpPr>
        <p:spPr>
          <a:xfrm>
            <a:off x="6981456" y="4255899"/>
            <a:ext cx="3597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2017 WHO raised sepsis as a priority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A631C3-C179-3A4C-951A-6BD573FEFB2D}"/>
              </a:ext>
            </a:extLst>
          </p:cNvPr>
          <p:cNvSpPr txBox="1"/>
          <p:nvPr/>
        </p:nvSpPr>
        <p:spPr>
          <a:xfrm>
            <a:off x="6981456" y="4625231"/>
            <a:ext cx="4402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2018 CDC Releases Hospital Toolkit for Sepsis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09686C-4DC2-794E-A2B4-976C68D26836}"/>
              </a:ext>
            </a:extLst>
          </p:cNvPr>
          <p:cNvSpPr txBox="1"/>
          <p:nvPr/>
        </p:nvSpPr>
        <p:spPr>
          <a:xfrm>
            <a:off x="6981456" y="4982621"/>
            <a:ext cx="3686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Increasing public awareness of Sepsis through CDC, WHO, and groups like Sepsis Alliance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764A7A-B007-7248-AF29-DE3CAD1040A8}"/>
              </a:ext>
            </a:extLst>
          </p:cNvPr>
          <p:cNvSpPr txBox="1"/>
          <p:nvPr/>
        </p:nvSpPr>
        <p:spPr>
          <a:xfrm>
            <a:off x="7003931" y="3489130"/>
            <a:ext cx="4599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Messaging targeting physician and high risk populations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4ACA1D8-99A3-7B48-B727-2B6A51743CE3}"/>
              </a:ext>
            </a:extLst>
          </p:cNvPr>
          <p:cNvGrpSpPr/>
          <p:nvPr/>
        </p:nvGrpSpPr>
        <p:grpSpPr>
          <a:xfrm>
            <a:off x="4250998" y="1356434"/>
            <a:ext cx="2506648" cy="4486275"/>
            <a:chOff x="1443656" y="681037"/>
            <a:chExt cx="2506648" cy="4486275"/>
          </a:xfrm>
        </p:grpSpPr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2E6D141-087B-D546-9B0F-A9644745E157}"/>
                </a:ext>
              </a:extLst>
            </p:cNvPr>
            <p:cNvSpPr/>
            <p:nvPr/>
          </p:nvSpPr>
          <p:spPr>
            <a:xfrm>
              <a:off x="1443656" y="681037"/>
              <a:ext cx="2506648" cy="4486275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9E593C-DA05-654D-94F8-011CAB3511D6}"/>
                </a:ext>
              </a:extLst>
            </p:cNvPr>
            <p:cNvSpPr txBox="1"/>
            <p:nvPr/>
          </p:nvSpPr>
          <p:spPr>
            <a:xfrm>
              <a:off x="1882379" y="771353"/>
              <a:ext cx="169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Tertiary Care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D4F98D-9288-F340-BB03-019B2A5C0C81}"/>
                </a:ext>
              </a:extLst>
            </p:cNvPr>
            <p:cNvSpPr txBox="1"/>
            <p:nvPr/>
          </p:nvSpPr>
          <p:spPr>
            <a:xfrm>
              <a:off x="1849119" y="2651124"/>
              <a:ext cx="1695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Secondary Care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AAA841-6E2D-D14D-B403-9EA628CA21E7}"/>
                </a:ext>
              </a:extLst>
            </p:cNvPr>
            <p:cNvSpPr txBox="1"/>
            <p:nvPr/>
          </p:nvSpPr>
          <p:spPr>
            <a:xfrm>
              <a:off x="1443656" y="4472860"/>
              <a:ext cx="250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Care/Prevention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5343DA3-9666-8E42-BCCE-1831AF49FBA3}"/>
              </a:ext>
            </a:extLst>
          </p:cNvPr>
          <p:cNvSpPr txBox="1"/>
          <p:nvPr/>
        </p:nvSpPr>
        <p:spPr>
          <a:xfrm>
            <a:off x="1568817" y="553626"/>
            <a:ext cx="2757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1964 – Edward Frank publishes first septic shock strategy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5662A-C1C7-BF4A-AD41-415E9AFE9B2E}"/>
              </a:ext>
            </a:extLst>
          </p:cNvPr>
          <p:cNvSpPr txBox="1"/>
          <p:nvPr/>
        </p:nvSpPr>
        <p:spPr>
          <a:xfrm>
            <a:off x="6757646" y="464630"/>
            <a:ext cx="275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1992 – First definition of Sepsis published in CHEST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B03F8A-532E-6148-A65C-611A9A025AE6}"/>
              </a:ext>
            </a:extLst>
          </p:cNvPr>
          <p:cNvSpPr txBox="1"/>
          <p:nvPr/>
        </p:nvSpPr>
        <p:spPr>
          <a:xfrm>
            <a:off x="844249" y="3728081"/>
            <a:ext cx="2757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 Lactate clearance utility described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BB2B962-E3D3-4D46-9CC6-F2AE521028E7}"/>
              </a:ext>
            </a:extLst>
          </p:cNvPr>
          <p:cNvSpPr txBox="1"/>
          <p:nvPr/>
        </p:nvSpPr>
        <p:spPr>
          <a:xfrm>
            <a:off x="2287963" y="2382217"/>
            <a:ext cx="71798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Applying the Primary/Secondary/Tertiary framework to Sepsis</a:t>
            </a:r>
          </a:p>
        </p:txBody>
      </p:sp>
    </p:spTree>
    <p:extLst>
      <p:ext uri="{BB962C8B-B14F-4D97-AF65-F5344CB8AC3E}">
        <p14:creationId xmlns:p14="http://schemas.microsoft.com/office/powerpoint/2010/main" val="415836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10" grpId="0"/>
      <p:bldP spid="11" grpId="0"/>
      <p:bldP spid="12" grpId="0"/>
      <p:bldP spid="13" grpId="0"/>
      <p:bldP spid="14" grpId="0"/>
      <p:bldP spid="6" grpId="0"/>
      <p:bldP spid="7" grpId="0"/>
      <p:bldP spid="21" grpId="0"/>
      <p:bldP spid="22" grpId="0"/>
      <p:bldP spid="23" grpId="0"/>
      <p:bldP spid="2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D3F657-50B1-8142-BB12-A073231A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Sepsis and Public Health Objectives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AEC8029-78A9-49D2-97B5-29063A28CA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4721135"/>
              </p:ext>
            </p:extLst>
          </p:nvPr>
        </p:nvGraphicFramePr>
        <p:xfrm>
          <a:off x="838200" y="2281565"/>
          <a:ext cx="10515600" cy="3939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658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52A6C7-D2B1-B245-8783-92D113952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4669">
            <a:off x="6892636" y="255181"/>
            <a:ext cx="52993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69C86C-CF49-DF4F-82AD-33191DE4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8743">
            <a:off x="198473" y="255181"/>
            <a:ext cx="2438400" cy="2438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0E6F96-C44E-8C4D-97F0-921AEEA4EC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879814">
            <a:off x="782480" y="1999151"/>
            <a:ext cx="4831133" cy="48311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CD53A6-A4A9-5948-9214-B617B6CC3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1588" y="1474381"/>
            <a:ext cx="32004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38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BC42E1D-16A6-9E4F-99A7-A2ACB7D775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2563848"/>
              </p:ext>
            </p:extLst>
          </p:nvPr>
        </p:nvGraphicFramePr>
        <p:xfrm>
          <a:off x="2032000" y="279400"/>
          <a:ext cx="8788400" cy="5858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0B312CA-1FB3-9D4A-9578-39FEA4F215D8}"/>
              </a:ext>
            </a:extLst>
          </p:cNvPr>
          <p:cNvSpPr txBox="1"/>
          <p:nvPr/>
        </p:nvSpPr>
        <p:spPr>
          <a:xfrm>
            <a:off x="8506033" y="611944"/>
            <a:ext cx="2975164" cy="95410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Vaccinations for vulnerable populations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Improved management of chronic diseases in certain populations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D9CCD-6FA0-EF48-95A5-B2288E4F34D8}"/>
              </a:ext>
            </a:extLst>
          </p:cNvPr>
          <p:cNvSpPr txBox="1"/>
          <p:nvPr/>
        </p:nvSpPr>
        <p:spPr>
          <a:xfrm>
            <a:off x="9498806" y="2521059"/>
            <a:ext cx="2643188" cy="181588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Epidemiologic and Data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Common Definitions (CDC Toolkit)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Antibiotic utilization and resistance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Data-sharing from other countries (WHO)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2CB0B1-40A9-D840-8F56-032BCC982D06}"/>
              </a:ext>
            </a:extLst>
          </p:cNvPr>
          <p:cNvSpPr txBox="1"/>
          <p:nvPr/>
        </p:nvSpPr>
        <p:spPr>
          <a:xfrm>
            <a:off x="7762875" y="5769002"/>
            <a:ext cx="2917145" cy="73866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Provider Awareness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Vulnerable Patient Teaching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Antibiotic guidance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B7D09-B4E4-534F-B7D0-544E9B20C5BC}"/>
              </a:ext>
            </a:extLst>
          </p:cNvPr>
          <p:cNvSpPr txBox="1"/>
          <p:nvPr/>
        </p:nvSpPr>
        <p:spPr>
          <a:xfrm>
            <a:off x="1769156" y="5162312"/>
            <a:ext cx="2440894" cy="1600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Target Diabetics, Immunosuppressed, Advanced age, Post-procedures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Recognition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Time Sensitivity Focus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Involve Caregivers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451259-BB65-BA4C-B14C-31CB5E6680B7}"/>
              </a:ext>
            </a:extLst>
          </p:cNvPr>
          <p:cNvSpPr txBox="1"/>
          <p:nvPr/>
        </p:nvSpPr>
        <p:spPr>
          <a:xfrm>
            <a:off x="923925" y="3050024"/>
            <a:ext cx="2440895" cy="116955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Wider layperson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Help capture cases among non-</a:t>
            </a:r>
            <a:r>
              <a:rPr lang="en-US" sz="1400" dirty="0" err="1"/>
              <a:t>vulnerables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Make it as ubiquitous as MI/CVA education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700A6D-84FF-EC43-A9AF-8C779A34A0D4}"/>
              </a:ext>
            </a:extLst>
          </p:cNvPr>
          <p:cNvSpPr txBox="1"/>
          <p:nvPr/>
        </p:nvSpPr>
        <p:spPr>
          <a:xfrm>
            <a:off x="923925" y="177999"/>
            <a:ext cx="3133515" cy="160043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Educate officials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Identify and remove roadblocks (ex data sharing)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Break barriers to prevent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Funding for study and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Align with other groups for funding (such as cancer prevention) </a:t>
            </a:r>
          </a:p>
        </p:txBody>
      </p:sp>
    </p:spTree>
    <p:extLst>
      <p:ext uri="{BB962C8B-B14F-4D97-AF65-F5344CB8AC3E}">
        <p14:creationId xmlns:p14="http://schemas.microsoft.com/office/powerpoint/2010/main" val="66984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D24FEE3F-608E-FB46-AF58-A8E80D90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7" y="0"/>
            <a:ext cx="11971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0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194D2E-2BC5-CC4F-ADF0-BEA561968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722" y="55073"/>
            <a:ext cx="3007684" cy="39059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BB1D8B-CE9C-E642-B31E-D763E0E8A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42" y="55073"/>
            <a:ext cx="529936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B619DC-AA87-A040-989B-7EBF55ACD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840" y="2945040"/>
            <a:ext cx="3766493" cy="35146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B1B7E7-9E33-0C43-9A18-C6E848572633}"/>
              </a:ext>
            </a:extLst>
          </p:cNvPr>
          <p:cNvSpPr txBox="1"/>
          <p:nvPr/>
        </p:nvSpPr>
        <p:spPr>
          <a:xfrm>
            <a:off x="8993206" y="1638724"/>
            <a:ext cx="1989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Language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7C678-8F64-D54B-8378-572E416FA72A}"/>
              </a:ext>
            </a:extLst>
          </p:cNvPr>
          <p:cNvSpPr txBox="1"/>
          <p:nvPr/>
        </p:nvSpPr>
        <p:spPr>
          <a:xfrm>
            <a:off x="5276706" y="5689600"/>
            <a:ext cx="157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Policy Changes</a:t>
            </a:r>
          </a:p>
        </p:txBody>
      </p:sp>
    </p:spTree>
    <p:extLst>
      <p:ext uri="{BB962C8B-B14F-4D97-AF65-F5344CB8AC3E}">
        <p14:creationId xmlns:p14="http://schemas.microsoft.com/office/powerpoint/2010/main" val="115476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E16B4F-2B25-0641-9540-2336BCF76F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389757" y="3853052"/>
            <a:ext cx="5412485" cy="3051334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F46171-9C17-5B4F-A01F-2F3197851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76">
            <a:off x="8353196" y="1394949"/>
            <a:ext cx="2788134" cy="3641303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6F0D2DD-D948-5A48-B819-7135D4518B3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 rot="20205345">
            <a:off x="732408" y="960487"/>
            <a:ext cx="3131820" cy="393418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4D8BD0-B8AF-2D43-8BF3-B06185A73AD1}"/>
              </a:ext>
            </a:extLst>
          </p:cNvPr>
          <p:cNvSpPr txBox="1"/>
          <p:nvPr/>
        </p:nvSpPr>
        <p:spPr>
          <a:xfrm>
            <a:off x="4534788" y="375712"/>
            <a:ext cx="37451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Finding your Partners</a:t>
            </a:r>
          </a:p>
        </p:txBody>
      </p:sp>
    </p:spTree>
    <p:extLst>
      <p:ext uri="{BB962C8B-B14F-4D97-AF65-F5344CB8AC3E}">
        <p14:creationId xmlns:p14="http://schemas.microsoft.com/office/powerpoint/2010/main" val="16714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6172200"/>
            <a:ext cx="12192000" cy="685800"/>
            <a:chOff x="0" y="0"/>
            <a:chExt cx="4253089" cy="2392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53089" cy="239236"/>
            </a:xfrm>
            <a:custGeom>
              <a:avLst/>
              <a:gdLst/>
              <a:ahLst/>
              <a:cxnLst/>
              <a:rect l="l" t="t" r="r" b="b"/>
              <a:pathLst>
                <a:path w="4253089" h="239236">
                  <a:moveTo>
                    <a:pt x="0" y="0"/>
                  </a:moveTo>
                  <a:lnTo>
                    <a:pt x="4253089" y="0"/>
                  </a:lnTo>
                  <a:lnTo>
                    <a:pt x="4253089" y="239236"/>
                  </a:lnTo>
                  <a:lnTo>
                    <a:pt x="0" y="239236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161" y="6306242"/>
            <a:ext cx="1648003" cy="43323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68261" y="6345344"/>
            <a:ext cx="9028661" cy="1538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60">
              <a:lnSpc>
                <a:spcPts val="1163"/>
              </a:lnSpc>
              <a:defRPr/>
            </a:pPr>
            <a:r>
              <a:rPr lang="en-US" sz="1067" b="1" spc="4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#INVISIBILITYCRISIS   |   TWITTER: @USHAHMD  @HCPHTX</a:t>
            </a:r>
          </a:p>
        </p:txBody>
      </p:sp>
      <p:pic>
        <p:nvPicPr>
          <p:cNvPr id="14" name="Picture 13" descr="A picture containing object&#10;&#10;Description automatically generated">
            <a:extLst>
              <a:ext uri="{FF2B5EF4-FFF2-40B4-BE49-F238E27FC236}">
                <a16:creationId xmlns:a16="http://schemas.microsoft.com/office/drawing/2014/main" id="{6476D84A-1C28-4C43-AF53-A53C9E700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281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6290734"/>
            <a:ext cx="4707467" cy="4402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DC6A6F5-2776-47C8-A5DF-D83B7B77E4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95" y="6322260"/>
            <a:ext cx="581381" cy="439158"/>
          </a:xfrm>
          <a:prstGeom prst="rect">
            <a:avLst/>
          </a:prstGeom>
        </p:spPr>
      </p:pic>
      <p:sp>
        <p:nvSpPr>
          <p:cNvPr id="19" name="TextBox 13">
            <a:extLst>
              <a:ext uri="{FF2B5EF4-FFF2-40B4-BE49-F238E27FC236}">
                <a16:creationId xmlns:a16="http://schemas.microsoft.com/office/drawing/2014/main" id="{8297A75C-EAAC-4872-A525-06E551E20CBE}"/>
              </a:ext>
            </a:extLst>
          </p:cNvPr>
          <p:cNvSpPr txBox="1"/>
          <p:nvPr/>
        </p:nvSpPr>
        <p:spPr>
          <a:xfrm>
            <a:off x="3326810" y="6571379"/>
            <a:ext cx="1412299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6">
              <a:lnSpc>
                <a:spcPts val="1163"/>
              </a:lnSpc>
              <a:defRPr/>
            </a:pPr>
            <a:r>
              <a:rPr lang="en-US" sz="1067" b="1" spc="4">
                <a:solidFill>
                  <a:srgbClr val="7373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WWW.HCPHTX.ORG</a:t>
            </a: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EE23F2D3-DEEC-446F-BD29-0679370977F7}"/>
              </a:ext>
            </a:extLst>
          </p:cNvPr>
          <p:cNvSpPr txBox="1"/>
          <p:nvPr/>
        </p:nvSpPr>
        <p:spPr>
          <a:xfrm>
            <a:off x="1069788" y="465645"/>
            <a:ext cx="10058400" cy="414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406440">
              <a:lnSpc>
                <a:spcPts val="2889"/>
              </a:lnSpc>
              <a:defRPr/>
            </a:pPr>
            <a:r>
              <a:rPr lang="en-US" sz="4000" b="1" spc="145">
                <a:solidFill>
                  <a:srgbClr val="00206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Harris County Public Health</a:t>
            </a:r>
            <a:endParaRPr lang="en-US" sz="120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8AA1D09-28DF-4F37-BFEA-9E1F1344556C}"/>
              </a:ext>
            </a:extLst>
          </p:cNvPr>
          <p:cNvSpPr txBox="1">
            <a:spLocks/>
          </p:cNvSpPr>
          <p:nvPr/>
        </p:nvSpPr>
        <p:spPr>
          <a:xfrm>
            <a:off x="1029798" y="1971970"/>
            <a:ext cx="2240492" cy="1365250"/>
          </a:xfrm>
          <a:prstGeom prst="rect">
            <a:avLst/>
          </a:prstGeom>
        </p:spPr>
        <p:txBody>
          <a:bodyPr vert="horz" lIns="60960" tIns="30480" rIns="60960" bIns="30480" rtlCol="0" anchor="b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24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None/>
              <a:defRPr sz="20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Healthy People, </a:t>
            </a:r>
          </a:p>
          <a:p>
            <a:pPr marL="228611" indent="-228611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Healthy Communities,</a:t>
            </a:r>
          </a:p>
          <a:p>
            <a:pPr marL="228611" indent="-228611"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A Healthy Harris County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6D897196-4B0E-4BD7-BB18-6987A15CFE72}"/>
              </a:ext>
            </a:extLst>
          </p:cNvPr>
          <p:cNvSpPr txBox="1">
            <a:spLocks/>
          </p:cNvSpPr>
          <p:nvPr/>
        </p:nvSpPr>
        <p:spPr>
          <a:xfrm>
            <a:off x="990634" y="1315354"/>
            <a:ext cx="1845017" cy="549275"/>
          </a:xfrm>
          <a:prstGeom prst="rect">
            <a:avLst/>
          </a:prstGeom>
        </p:spPr>
        <p:txBody>
          <a:bodyPr lIns="60960" tIns="30480" rIns="60960" bIns="30480" anchor="t"/>
          <a:lstStyle>
            <a:lvl1pPr marL="342935" indent="-342935" algn="l" defTabSz="1371738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42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802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6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671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0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540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7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409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7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2278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147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015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882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chemeClr val="tx2"/>
                </a:solidFill>
                <a:latin typeface="Georgia"/>
                <a:cs typeface="Arial"/>
              </a:rPr>
              <a:t>{</a:t>
            </a:r>
            <a:r>
              <a:rPr lang="en-US" sz="2800">
                <a:latin typeface="Georgia"/>
                <a:cs typeface="Arial"/>
              </a:rPr>
              <a:t> </a:t>
            </a:r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Georgia"/>
                <a:cs typeface="Arial"/>
              </a:rPr>
              <a:t>Vision</a:t>
            </a:r>
            <a:r>
              <a:rPr lang="en-US" sz="2800">
                <a:latin typeface="Georgia"/>
                <a:cs typeface="Arial"/>
              </a:rPr>
              <a:t> </a:t>
            </a:r>
            <a:r>
              <a:rPr lang="en-US" sz="2800">
                <a:solidFill>
                  <a:schemeClr val="tx2"/>
                </a:solidFill>
                <a:latin typeface="Georgia"/>
                <a:cs typeface="Arial"/>
              </a:rPr>
              <a:t>}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F901803-2921-405E-AFE3-7DE107BC2A35}"/>
              </a:ext>
            </a:extLst>
          </p:cNvPr>
          <p:cNvSpPr txBox="1">
            <a:spLocks/>
          </p:cNvSpPr>
          <p:nvPr/>
        </p:nvSpPr>
        <p:spPr>
          <a:xfrm>
            <a:off x="4974253" y="1909577"/>
            <a:ext cx="2240492" cy="1841500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24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None/>
              <a:defRPr sz="20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Excellence</a:t>
            </a:r>
          </a:p>
          <a:p>
            <a:pPr marL="228611" indent="-22861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Compassion</a:t>
            </a:r>
          </a:p>
          <a:p>
            <a:pPr marL="228611" indent="-22861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Flexibility</a:t>
            </a:r>
          </a:p>
          <a:p>
            <a:pPr marL="228611" indent="-22861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Integrity</a:t>
            </a:r>
          </a:p>
          <a:p>
            <a:pPr marL="228611" indent="-22861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Accountability</a:t>
            </a:r>
          </a:p>
          <a:p>
            <a:pPr marL="228611" indent="-22861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Professionalism</a:t>
            </a:r>
          </a:p>
          <a:p>
            <a:pPr marL="228611" indent="-228611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Equity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DFA87F98-2837-4D0F-B473-A442A81FB8B0}"/>
              </a:ext>
            </a:extLst>
          </p:cNvPr>
          <p:cNvSpPr txBox="1">
            <a:spLocks/>
          </p:cNvSpPr>
          <p:nvPr/>
        </p:nvSpPr>
        <p:spPr>
          <a:xfrm>
            <a:off x="4975411" y="1317632"/>
            <a:ext cx="2240492" cy="549275"/>
          </a:xfrm>
          <a:prstGeom prst="rect">
            <a:avLst/>
          </a:prstGeom>
        </p:spPr>
        <p:txBody>
          <a:bodyPr lIns="60960" tIns="30480" rIns="60960" bIns="30480" anchor="t"/>
          <a:lstStyle>
            <a:lvl1pPr marL="342935" indent="-342935" algn="l" defTabSz="1371738" rtl="0" eaLnBrk="1" latinLnBrk="0" hangingPunct="1">
              <a:lnSpc>
                <a:spcPct val="90000"/>
              </a:lnSpc>
              <a:spcBef>
                <a:spcPts val="1500"/>
              </a:spcBef>
              <a:buClr>
                <a:schemeClr val="accent4"/>
              </a:buClr>
              <a:buFont typeface="Wingdings" panose="05000000000000000000" pitchFamily="2" charset="2"/>
              <a:buChar char="§"/>
              <a:defRPr sz="42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028802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3"/>
              </a:buClr>
              <a:buFont typeface="Wingdings" panose="05000000000000000000" pitchFamily="2" charset="2"/>
              <a:buChar char="§"/>
              <a:defRPr sz="36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714671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30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400540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7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086409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2700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772278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8147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4015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882" indent="-342935" algn="l" defTabSz="137173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chemeClr val="accent1"/>
                </a:solidFill>
                <a:latin typeface="Georgia"/>
                <a:cs typeface="Arial"/>
              </a:rPr>
              <a:t>{</a:t>
            </a:r>
            <a:r>
              <a:rPr lang="en-US" sz="2800">
                <a:latin typeface="Georgia"/>
                <a:cs typeface="Arial"/>
              </a:rPr>
              <a:t> </a:t>
            </a:r>
            <a:r>
              <a:rPr lang="en-US" sz="2800">
                <a:solidFill>
                  <a:schemeClr val="tx1">
                    <a:lumMod val="75000"/>
                  </a:schemeClr>
                </a:solidFill>
                <a:latin typeface="Georgia"/>
                <a:cs typeface="Arial"/>
              </a:rPr>
              <a:t>Values</a:t>
            </a:r>
            <a:r>
              <a:rPr lang="en-US" sz="2800">
                <a:latin typeface="Georgia"/>
                <a:cs typeface="Arial"/>
              </a:rPr>
              <a:t> </a:t>
            </a:r>
            <a:r>
              <a:rPr lang="en-US" sz="2800">
                <a:solidFill>
                  <a:schemeClr val="accent1"/>
                </a:solidFill>
                <a:latin typeface="Georgia"/>
                <a:cs typeface="Arial"/>
              </a:rPr>
              <a:t>}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1E5E46D-E8F0-40F4-88D7-7F7D29091A30}"/>
              </a:ext>
            </a:extLst>
          </p:cNvPr>
          <p:cNvSpPr txBox="1">
            <a:spLocks/>
          </p:cNvSpPr>
          <p:nvPr/>
        </p:nvSpPr>
        <p:spPr>
          <a:xfrm>
            <a:off x="8641812" y="1912284"/>
            <a:ext cx="2240492" cy="1276350"/>
          </a:xfrm>
          <a:prstGeom prst="rect">
            <a:avLst/>
          </a:prstGeom>
        </p:spPr>
        <p:txBody>
          <a:bodyPr vert="horz" lIns="60960" tIns="30480" rIns="60960" bIns="30480" rtlCol="0" anchor="b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24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None/>
              <a:defRPr sz="20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11" indent="-228611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Promoting a Health and Safe Community</a:t>
            </a:r>
          </a:p>
          <a:p>
            <a:pPr marL="228611" indent="-228611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Preventing Injury and Illness</a:t>
            </a:r>
          </a:p>
          <a:p>
            <a:pPr marL="228611" indent="-228611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600">
                <a:solidFill>
                  <a:schemeClr val="tx1">
                    <a:lumMod val="75000"/>
                  </a:schemeClr>
                </a:solidFill>
              </a:rPr>
              <a:t>Protecting You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D46FF599-F5EB-4ABE-9D15-047A4DD6E9F0}"/>
              </a:ext>
            </a:extLst>
          </p:cNvPr>
          <p:cNvSpPr txBox="1">
            <a:spLocks/>
          </p:cNvSpPr>
          <p:nvPr/>
        </p:nvSpPr>
        <p:spPr>
          <a:xfrm>
            <a:off x="8645136" y="1317010"/>
            <a:ext cx="2335679" cy="549275"/>
          </a:xfrm>
          <a:prstGeom prst="rect">
            <a:avLst/>
          </a:prstGeom>
        </p:spPr>
        <p:txBody>
          <a:bodyPr vert="horz" lIns="60960" tIns="30480" rIns="60960" bIns="3048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Wingdings" panose="05000000000000000000" pitchFamily="2" charset="2"/>
              <a:buNone/>
              <a:defRPr sz="24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Wingdings" panose="05000000000000000000" pitchFamily="2" charset="2"/>
              <a:buNone/>
              <a:defRPr sz="20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8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None/>
              <a:defRPr sz="1600" b="1" kern="1200">
                <a:solidFill>
                  <a:srgbClr val="898B8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>
                <a:solidFill>
                  <a:schemeClr val="accent3"/>
                </a:solidFill>
                <a:latin typeface="Georgia"/>
                <a:cs typeface="Arial"/>
              </a:rPr>
              <a:t>{</a:t>
            </a:r>
            <a:r>
              <a:rPr lang="en-US" sz="2800" b="0">
                <a:latin typeface="Georgia"/>
                <a:cs typeface="Arial"/>
              </a:rPr>
              <a:t> </a:t>
            </a:r>
            <a:r>
              <a:rPr lang="en-US" sz="2800" b="0">
                <a:solidFill>
                  <a:schemeClr val="tx1">
                    <a:lumMod val="75000"/>
                  </a:schemeClr>
                </a:solidFill>
                <a:latin typeface="Georgia"/>
                <a:cs typeface="Arial"/>
              </a:rPr>
              <a:t>Mission</a:t>
            </a:r>
            <a:r>
              <a:rPr lang="en-US" sz="2800" b="0">
                <a:latin typeface="Georgia"/>
                <a:cs typeface="Arial"/>
              </a:rPr>
              <a:t> </a:t>
            </a:r>
            <a:r>
              <a:rPr lang="en-US" sz="2800" b="0">
                <a:solidFill>
                  <a:schemeClr val="accent3"/>
                </a:solidFill>
                <a:latin typeface="Georgia"/>
                <a:cs typeface="Arial"/>
              </a:rPr>
              <a:t>}</a:t>
            </a:r>
            <a:endParaRPr lang="en-US" sz="160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85DC3085-E4CE-4E42-BAE8-77061E19C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930068"/>
            <a:ext cx="6373905" cy="214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6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17977-F9C2-254B-9F1E-9A4726458B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785320"/>
            <a:ext cx="5181600" cy="1752599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algn="l"/>
            <a:r>
              <a:rPr lang="en-US" sz="3600" dirty="0">
                <a:solidFill>
                  <a:schemeClr val="tx2"/>
                </a:solidFill>
              </a:rPr>
              <a:t>Acknowledgements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0B5B5-A4D8-354B-9B91-523CCBBA1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5475" y="2614119"/>
            <a:ext cx="5323096" cy="2416001"/>
          </a:xfrm>
        </p:spPr>
        <p:txBody>
          <a:bodyPr vert="horz" lIns="91440" tIns="45720" rIns="91440" bIns="45720" numCol="2" rtlCol="0">
            <a:normAutofit/>
          </a:bodyPr>
          <a:lstStyle/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Umair Shah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Sherri </a:t>
            </a:r>
            <a:r>
              <a:rPr lang="en-US" sz="1800" dirty="0" err="1">
                <a:solidFill>
                  <a:schemeClr val="tx2"/>
                </a:solidFill>
              </a:rPr>
              <a:t>Onyiego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Gwen Simms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Dana Beckham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</a:t>
            </a:r>
            <a:r>
              <a:rPr lang="en-US" sz="1800" dirty="0" err="1">
                <a:solidFill>
                  <a:schemeClr val="tx2"/>
                </a:solidFill>
              </a:rPr>
              <a:t>Bujnowski</a:t>
            </a:r>
            <a:endParaRPr lang="en-US" sz="1800" dirty="0">
              <a:solidFill>
                <a:schemeClr val="tx2"/>
              </a:solidFill>
            </a:endParaRP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Saad Zaheer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L. Liu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Jennifer Kiger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Greg Hebert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Albert Cheng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Rachel White</a:t>
            </a:r>
          </a:p>
          <a:p>
            <a:pPr marL="342900" indent="-2286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Dr. </a:t>
            </a:r>
            <a:r>
              <a:rPr lang="en-US" sz="1800" dirty="0" err="1">
                <a:solidFill>
                  <a:schemeClr val="tx2"/>
                </a:solidFill>
              </a:rPr>
              <a:t>Septimus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0BF67-B9BC-453F-ACB4-090DACD241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44" r="38988" b="1"/>
          <a:stretch/>
        </p:blipFill>
        <p:spPr>
          <a:xfrm>
            <a:off x="6861142" y="739599"/>
            <a:ext cx="4620542" cy="539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7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BA548D-47CC-2842-BAEF-3AD87BE7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707" y="1153571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Does a Sepsis discussion even belong in Public Health?</a:t>
            </a:r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A070F-2004-A345-928C-2F60D7760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US"/>
              <a:t>Sepsis is not a single entity</a:t>
            </a:r>
          </a:p>
          <a:p>
            <a:r>
              <a:rPr lang="en-US"/>
              <a:t>Sepsis does not have a single causative agent</a:t>
            </a:r>
          </a:p>
          <a:p>
            <a:r>
              <a:rPr lang="en-US"/>
              <a:t>Sepsis does not effect a single demographic</a:t>
            </a:r>
          </a:p>
          <a:p>
            <a:r>
              <a:rPr lang="en-US"/>
              <a:t>Sepsis does not always present the same way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29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0DE4B-9407-9246-AC1A-C157648B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en-US" sz="3700"/>
              <a:t>Public Health and Sepsis have a long history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3A96446-8A73-4F83-90CB-448E85A84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4901" y="3229831"/>
            <a:ext cx="5120561" cy="2644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the 1800’s, Drs. </a:t>
            </a:r>
            <a:r>
              <a:rPr lang="en-US" dirty="0" err="1"/>
              <a:t>Semmelweiss</a:t>
            </a:r>
            <a:r>
              <a:rPr lang="en-US" dirty="0"/>
              <a:t> and Lister successfully managed to reduce the incidence of Sepsis in the hospitals through the use of now-common anti-septic techniques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A1EAF3B-E1ED-EA4D-A38B-3AB901B7CF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334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32" name="Arc 31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Content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30E69E5-5DF1-DC42-87A0-9FDD438C9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99" r="-2" b="25441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246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F58EDD9-0685-44E6-9B72-108BB10E1A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7FB610-6880-1D4F-A39C-D7131819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66" y="1270001"/>
            <a:ext cx="6562262" cy="3849244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5100" dirty="0"/>
              <a:t>Public Health Messaging to prevent sepsis were present long before treatments were available.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D45587-741F-134F-A462-6DB00CD681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1" r="-2" b="2564"/>
          <a:stretch/>
        </p:blipFill>
        <p:spPr>
          <a:xfrm>
            <a:off x="7552944" y="10"/>
            <a:ext cx="4636008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3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D312974-9F19-CA41-B5B9-264E0DEEFD54}"/>
              </a:ext>
            </a:extLst>
          </p:cNvPr>
          <p:cNvSpPr/>
          <p:nvPr/>
        </p:nvSpPr>
        <p:spPr>
          <a:xfrm>
            <a:off x="589720" y="532116"/>
            <a:ext cx="11349463" cy="6535227"/>
          </a:xfrm>
          <a:prstGeom prst="roundRect">
            <a:avLst/>
          </a:prstGeom>
          <a:gradFill flip="none" rotWithShape="1">
            <a:gsLst>
              <a:gs pos="0">
                <a:srgbClr val="B93D48">
                  <a:alpha val="74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D58E9-1535-1843-AF16-05676876DD08}"/>
              </a:ext>
            </a:extLst>
          </p:cNvPr>
          <p:cNvSpPr txBox="1"/>
          <p:nvPr/>
        </p:nvSpPr>
        <p:spPr>
          <a:xfrm>
            <a:off x="1639795" y="1245449"/>
            <a:ext cx="405581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000" dirty="0"/>
              <a:t>Tertiary Care Only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A6A6F-7450-674E-96BA-D849398E262A}"/>
              </a:ext>
            </a:extLst>
          </p:cNvPr>
          <p:cNvSpPr txBox="1"/>
          <p:nvPr/>
        </p:nvSpPr>
        <p:spPr>
          <a:xfrm>
            <a:off x="1639795" y="3075057"/>
            <a:ext cx="3419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Secondary Care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A526EE-745C-C84D-B10B-E2796C02A3C8}"/>
              </a:ext>
            </a:extLst>
          </p:cNvPr>
          <p:cNvSpPr txBox="1"/>
          <p:nvPr/>
        </p:nvSpPr>
        <p:spPr>
          <a:xfrm>
            <a:off x="1799974" y="5012567"/>
            <a:ext cx="4753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Primary 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D49DFC-CD65-CE46-9D6D-49A1D408D456}"/>
              </a:ext>
            </a:extLst>
          </p:cNvPr>
          <p:cNvSpPr txBox="1"/>
          <p:nvPr/>
        </p:nvSpPr>
        <p:spPr>
          <a:xfrm>
            <a:off x="6430605" y="860728"/>
            <a:ext cx="407605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Interventions are Hospital Based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Resource Intensive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Difficult to identify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Difficult to treat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Unpredictable Pattern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DC8BA5-F40C-0C49-A20E-43FBCAEDEDED}"/>
              </a:ext>
            </a:extLst>
          </p:cNvPr>
          <p:cNvSpPr txBox="1"/>
          <p:nvPr/>
        </p:nvSpPr>
        <p:spPr>
          <a:xfrm>
            <a:off x="6353264" y="2646030"/>
            <a:ext cx="51888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Intervention Impacts Hospital Interface (ED/EMS)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Needs resources to identify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Time sensitive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Incidence must be significant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Some patterns start to manifest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5198B-5D74-724B-B79C-345252F05B21}"/>
              </a:ext>
            </a:extLst>
          </p:cNvPr>
          <p:cNvSpPr txBox="1"/>
          <p:nvPr/>
        </p:nvSpPr>
        <p:spPr>
          <a:xfrm>
            <a:off x="6264452" y="4728241"/>
            <a:ext cx="56398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Community Impacts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Patterns of Risk factors and demographics identified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Incidence must be high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Treatments should be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Can be recognized by laypersons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Greatest Public Health Impact</a:t>
            </a:r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8D2609-74BC-F54E-8EC3-21B160DD04C6}"/>
              </a:ext>
            </a:extLst>
          </p:cNvPr>
          <p:cNvSpPr txBox="1"/>
          <p:nvPr/>
        </p:nvSpPr>
        <p:spPr>
          <a:xfrm>
            <a:off x="1993215" y="97503"/>
            <a:ext cx="9120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Moving from the ICU to the Streets – The evolution of a Disease Entity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02A1477-26EA-1E42-98CC-0B8FFCC65D4F}"/>
              </a:ext>
            </a:extLst>
          </p:cNvPr>
          <p:cNvCxnSpPr>
            <a:cxnSpLocks/>
          </p:cNvCxnSpPr>
          <p:nvPr/>
        </p:nvCxnSpPr>
        <p:spPr>
          <a:xfrm>
            <a:off x="5892800" y="860728"/>
            <a:ext cx="0" cy="5377512"/>
          </a:xfrm>
          <a:prstGeom prst="straightConnector1">
            <a:avLst/>
          </a:prstGeom>
          <a:ln w="1079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6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595B9-96FC-A840-B5AA-C2E1AFCEA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320231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</a:rPr>
              <a:t>Examples of Public Health Successes using the same Primary/Secondary/Tertiary Framework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254AF6F-68EA-0847-93CF-C6D399DA4094}"/>
              </a:ext>
            </a:extLst>
          </p:cNvPr>
          <p:cNvSpPr/>
          <p:nvPr/>
        </p:nvSpPr>
        <p:spPr>
          <a:xfrm>
            <a:off x="1417679" y="3251200"/>
            <a:ext cx="4475122" cy="2812794"/>
          </a:xfrm>
          <a:prstGeom prst="roundRect">
            <a:avLst/>
          </a:prstGeom>
          <a:gradFill flip="none" rotWithShape="1">
            <a:gsLst>
              <a:gs pos="0">
                <a:srgbClr val="B93D48">
                  <a:alpha val="74000"/>
                </a:srgb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softEdge rad="2286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733D049-C536-4692-98D9-114BE48C0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602823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8486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8347AB3-F2DF-CC40-B210-7FE1FAAAE6DC}"/>
              </a:ext>
            </a:extLst>
          </p:cNvPr>
          <p:cNvSpPr/>
          <p:nvPr/>
        </p:nvSpPr>
        <p:spPr>
          <a:xfrm>
            <a:off x="122664" y="152727"/>
            <a:ext cx="11921126" cy="6604912"/>
          </a:xfrm>
          <a:prstGeom prst="roundRect">
            <a:avLst/>
          </a:prstGeom>
          <a:gradFill flip="none" rotWithShape="1">
            <a:gsLst>
              <a:gs pos="0">
                <a:srgbClr val="F49BAF"/>
              </a:gs>
              <a:gs pos="100000">
                <a:schemeClr val="accent1">
                  <a:alpha val="0"/>
                  <a:lumMod val="74000"/>
                  <a:lumOff val="26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266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3D90ABB-E1E1-D147-95C6-75040881A14D}"/>
              </a:ext>
            </a:extLst>
          </p:cNvPr>
          <p:cNvGrpSpPr/>
          <p:nvPr/>
        </p:nvGrpSpPr>
        <p:grpSpPr>
          <a:xfrm>
            <a:off x="4195171" y="878071"/>
            <a:ext cx="2506648" cy="4486275"/>
            <a:chOff x="1443656" y="681037"/>
            <a:chExt cx="2506648" cy="4486275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46FC4CD7-B348-E94B-B207-1A1458B91E26}"/>
                </a:ext>
              </a:extLst>
            </p:cNvPr>
            <p:cNvSpPr/>
            <p:nvPr/>
          </p:nvSpPr>
          <p:spPr>
            <a:xfrm>
              <a:off x="1443656" y="681037"/>
              <a:ext cx="2506648" cy="4486275"/>
            </a:xfrm>
            <a:prstGeom prst="roundRect">
              <a:avLst/>
            </a:prstGeom>
            <a:gradFill flip="none" rotWithShape="1">
              <a:gsLst>
                <a:gs pos="0">
                  <a:srgbClr val="C00000"/>
                </a:gs>
                <a:gs pos="56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108279-6C8D-E340-86E5-BF71003D85B6}"/>
                </a:ext>
              </a:extLst>
            </p:cNvPr>
            <p:cNvSpPr txBox="1"/>
            <p:nvPr/>
          </p:nvSpPr>
          <p:spPr>
            <a:xfrm>
              <a:off x="1882379" y="771353"/>
              <a:ext cx="1695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Tertiary Care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E875E82-88B6-1541-A0C4-2633BDDAFA71}"/>
                </a:ext>
              </a:extLst>
            </p:cNvPr>
            <p:cNvSpPr txBox="1"/>
            <p:nvPr/>
          </p:nvSpPr>
          <p:spPr>
            <a:xfrm>
              <a:off x="1849119" y="2651124"/>
              <a:ext cx="16957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Secondary Care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53A814-16BE-9247-B711-15D15086EB35}"/>
                </a:ext>
              </a:extLst>
            </p:cNvPr>
            <p:cNvSpPr txBox="1"/>
            <p:nvPr/>
          </p:nvSpPr>
          <p:spPr>
            <a:xfrm>
              <a:off x="1443656" y="4472860"/>
              <a:ext cx="2506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Primary Care/Prevention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D08327-5A9D-0843-8521-223F6F527F44}"/>
              </a:ext>
            </a:extLst>
          </p:cNvPr>
          <p:cNvSpPr txBox="1"/>
          <p:nvPr/>
        </p:nvSpPr>
        <p:spPr>
          <a:xfrm>
            <a:off x="3739181" y="152727"/>
            <a:ext cx="364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1920’s-1961 - – James Herrick:  Bed rest was the only real treatment.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E70E9B-2887-124C-939D-8504921CFF39}"/>
              </a:ext>
            </a:extLst>
          </p:cNvPr>
          <p:cNvSpPr txBox="1"/>
          <p:nvPr/>
        </p:nvSpPr>
        <p:spPr>
          <a:xfrm>
            <a:off x="6818807" y="866585"/>
            <a:ext cx="49061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1961 – CCU was developed for ECG monitoring, closed chest resuscitation, external defibrillation, and in-hospital mortality was reduced by half.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1E58DF-2E38-1D4C-8FB1-070BCAAB1E0C}"/>
              </a:ext>
            </a:extLst>
          </p:cNvPr>
          <p:cNvSpPr txBox="1"/>
          <p:nvPr/>
        </p:nvSpPr>
        <p:spPr>
          <a:xfrm>
            <a:off x="1385816" y="878071"/>
            <a:ext cx="27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Identification of LDL/HDL and Framingham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DBCD0D-4CB3-264F-9D95-7D70080F5081}"/>
              </a:ext>
            </a:extLst>
          </p:cNvPr>
          <p:cNvSpPr txBox="1"/>
          <p:nvPr/>
        </p:nvSpPr>
        <p:spPr>
          <a:xfrm>
            <a:off x="193569" y="1704379"/>
            <a:ext cx="364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1970’s-1980’s – Use of Cardiac marker for early detection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7FF73A-2B57-154E-BC28-6BDFC513BAEE}"/>
              </a:ext>
            </a:extLst>
          </p:cNvPr>
          <p:cNvSpPr txBox="1"/>
          <p:nvPr/>
        </p:nvSpPr>
        <p:spPr>
          <a:xfrm>
            <a:off x="7193260" y="1952121"/>
            <a:ext cx="332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1980’s-1990’s – Availability of therapeutic options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EBB71A-830D-6845-AC39-F6E96B822302}"/>
              </a:ext>
            </a:extLst>
          </p:cNvPr>
          <p:cNvSpPr txBox="1"/>
          <p:nvPr/>
        </p:nvSpPr>
        <p:spPr>
          <a:xfrm>
            <a:off x="1140841" y="3918555"/>
            <a:ext cx="259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Smoking Cessation Efforts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B3A391-190A-B54A-AEBD-B4E273EFBA3B}"/>
              </a:ext>
            </a:extLst>
          </p:cNvPr>
          <p:cNvSpPr txBox="1"/>
          <p:nvPr/>
        </p:nvSpPr>
        <p:spPr>
          <a:xfrm>
            <a:off x="1715407" y="4442842"/>
            <a:ext cx="233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Diet Modification Recommendations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3B51D2-A339-E94B-B09B-A7A69815121F}"/>
              </a:ext>
            </a:extLst>
          </p:cNvPr>
          <p:cNvSpPr txBox="1"/>
          <p:nvPr/>
        </p:nvSpPr>
        <p:spPr>
          <a:xfrm>
            <a:off x="6960103" y="4579413"/>
            <a:ext cx="250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Aggressive Cholesterol Management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2E1B89-19A7-B347-A9ED-C76B318661E0}"/>
              </a:ext>
            </a:extLst>
          </p:cNvPr>
          <p:cNvSpPr txBox="1"/>
          <p:nvPr/>
        </p:nvSpPr>
        <p:spPr>
          <a:xfrm>
            <a:off x="3432524" y="5623823"/>
            <a:ext cx="4256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Public Health Messaging targeted towards recognition and speed of getting care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1545C3-B1FA-534A-A9C5-12D37E38CD4C}"/>
              </a:ext>
            </a:extLst>
          </p:cNvPr>
          <p:cNvSpPr txBox="1"/>
          <p:nvPr/>
        </p:nvSpPr>
        <p:spPr>
          <a:xfrm>
            <a:off x="76761" y="2709658"/>
            <a:ext cx="3355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Rapid ED recognition and coordination of interventions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741FFA-E5B7-BA4B-A261-85A894B7A18C}"/>
              </a:ext>
            </a:extLst>
          </p:cNvPr>
          <p:cNvSpPr txBox="1"/>
          <p:nvPr/>
        </p:nvSpPr>
        <p:spPr>
          <a:xfrm>
            <a:off x="7446351" y="2646315"/>
            <a:ext cx="3327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1990’s – Pre-hospital identification and transmission of ECG improved outcomes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F1464-4803-3F49-B78C-27B457F73C8E}"/>
              </a:ext>
            </a:extLst>
          </p:cNvPr>
          <p:cNvSpPr txBox="1"/>
          <p:nvPr/>
        </p:nvSpPr>
        <p:spPr>
          <a:xfrm>
            <a:off x="7193260" y="3756636"/>
            <a:ext cx="292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Specialized facilities with pre-hospital coordination of EMS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D5281-B68A-CC4A-9FDE-7202F73EB20B}"/>
              </a:ext>
            </a:extLst>
          </p:cNvPr>
          <p:cNvSpPr txBox="1"/>
          <p:nvPr/>
        </p:nvSpPr>
        <p:spPr>
          <a:xfrm>
            <a:off x="909683" y="5946988"/>
            <a:ext cx="2339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Widespread availability of AED’s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4CDF8B-B123-8041-A606-63593AD1151D}"/>
              </a:ext>
            </a:extLst>
          </p:cNvPr>
          <p:cNvSpPr txBox="1"/>
          <p:nvPr/>
        </p:nvSpPr>
        <p:spPr>
          <a:xfrm>
            <a:off x="7689065" y="6026286"/>
            <a:ext cx="3054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Education programs for laypersons (CPR)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9A30F7-8655-6741-80B9-F56B75127FA8}"/>
              </a:ext>
            </a:extLst>
          </p:cNvPr>
          <p:cNvSpPr txBox="1"/>
          <p:nvPr/>
        </p:nvSpPr>
        <p:spPr>
          <a:xfrm>
            <a:off x="2287964" y="2382217"/>
            <a:ext cx="6956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Evolution of Heart Disease As an Example. </a:t>
            </a:r>
          </a:p>
        </p:txBody>
      </p:sp>
    </p:spTree>
    <p:extLst>
      <p:ext uri="{BB962C8B-B14F-4D97-AF65-F5344CB8AC3E}">
        <p14:creationId xmlns:p14="http://schemas.microsoft.com/office/powerpoint/2010/main" val="37494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3" grpId="0"/>
      <p:bldP spid="3" grpId="1"/>
      <p:bldP spid="12" grpId="0"/>
      <p:bldP spid="12" grpId="1"/>
      <p:bldP spid="15" grpId="0"/>
      <p:bldP spid="15" grpId="1"/>
      <p:bldP spid="20" grpId="0"/>
      <p:bldP spid="2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66BCACA0-F1D2-E24C-833D-09EE922852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90" r="-2" b="17625"/>
          <a:stretch/>
        </p:blipFill>
        <p:spPr>
          <a:xfrm>
            <a:off x="4493436" y="243"/>
            <a:ext cx="769856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6451640" y="0"/>
                </a:lnTo>
                <a:lnTo>
                  <a:pt x="6451640" y="479"/>
                </a:lnTo>
                <a:lnTo>
                  <a:pt x="7698564" y="479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6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F49EFF8C-9AAA-3347-B7EF-5AD87FCBE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19" b="23820"/>
          <a:stretch/>
        </p:blipFill>
        <p:spPr>
          <a:xfrm>
            <a:off x="20" y="10"/>
            <a:ext cx="5859777" cy="3346695"/>
          </a:xfrm>
          <a:custGeom>
            <a:avLst/>
            <a:gdLst/>
            <a:ahLst/>
            <a:cxnLst/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05A127E5-2C54-C544-99DA-BDF10F9CED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403" r="5" b="24006"/>
          <a:stretch/>
        </p:blipFill>
        <p:spPr>
          <a:xfrm>
            <a:off x="6350089" y="3511295"/>
            <a:ext cx="5841911" cy="3346705"/>
          </a:xfrm>
          <a:custGeom>
            <a:avLst/>
            <a:gdLst/>
            <a:ahLst/>
            <a:cxnLst/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F26B217-A6C5-F442-9B2C-F37728C302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2824" r="-2" b="33593"/>
          <a:stretch/>
        </p:blipFill>
        <p:spPr>
          <a:xfrm>
            <a:off x="20" y="3511295"/>
            <a:ext cx="7698544" cy="3346705"/>
          </a:xfrm>
          <a:custGeom>
            <a:avLst/>
            <a:gdLst/>
            <a:ahLst/>
            <a:cxnLst/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019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88D0306-8293-D244-A041-BEC6FD3D2387}">
  <we:reference id="wa104380907" version="3.0.0.0" store="en-US" storeType="OMEX"/>
  <we:alternateReferences>
    <we:reference id="wa104380907" version="3.0.0.0" store="WA10438090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1016</Words>
  <Application>Microsoft Macintosh PowerPoint</Application>
  <PresentationFormat>Widescreen</PresentationFormat>
  <Paragraphs>193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Georgia</vt:lpstr>
      <vt:lpstr>proxima_nova_rgregular</vt:lpstr>
      <vt:lpstr>Wingdings</vt:lpstr>
      <vt:lpstr>Office Theme</vt:lpstr>
      <vt:lpstr>Sepsis and Public Health</vt:lpstr>
      <vt:lpstr>Sepsis and Public Health Objectives</vt:lpstr>
      <vt:lpstr>Does a Sepsis discussion even belong in Public Health?</vt:lpstr>
      <vt:lpstr>Public Health and Sepsis have a long history</vt:lpstr>
      <vt:lpstr>Public Health Messaging to prevent sepsis were present long before treatments were available.</vt:lpstr>
      <vt:lpstr>PowerPoint Presentation</vt:lpstr>
      <vt:lpstr>Examples of Public Health Successes using the same Primary/Secondary/Tertiary Framework</vt:lpstr>
      <vt:lpstr>PowerPoint Presentation</vt:lpstr>
      <vt:lpstr>PowerPoint Presentation</vt:lpstr>
      <vt:lpstr>PowerPoint Presentation</vt:lpstr>
      <vt:lpstr>PowerPoint Presentation</vt:lpstr>
      <vt:lpstr>When can public health make the maximum impact?</vt:lpstr>
      <vt:lpstr>When can public health make the maximum impact?</vt:lpstr>
      <vt:lpstr>When can public health make the maximum impact?</vt:lpstr>
      <vt:lpstr>When can public health make the maximum impact?</vt:lpstr>
      <vt:lpstr>When can public health make the maximum impact?</vt:lpstr>
      <vt:lpstr>When can public health make the maximum impact?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Sepsis and Public Health</dc:title>
  <dc:creator>Hasan Gokal</dc:creator>
  <cp:lastModifiedBy>Hasan Gokal</cp:lastModifiedBy>
  <cp:revision>10</cp:revision>
  <dcterms:created xsi:type="dcterms:W3CDTF">2020-12-04T05:43:59Z</dcterms:created>
  <dcterms:modified xsi:type="dcterms:W3CDTF">2020-12-04T19:52:32Z</dcterms:modified>
</cp:coreProperties>
</file>